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15"/>
  </p:notesMasterIdLst>
  <p:sldIdLst>
    <p:sldId id="256" r:id="rId3"/>
    <p:sldId id="258" r:id="rId4"/>
    <p:sldId id="267" r:id="rId5"/>
    <p:sldId id="266" r:id="rId6"/>
    <p:sldId id="259" r:id="rId7"/>
    <p:sldId id="263" r:id="rId8"/>
    <p:sldId id="260" r:id="rId9"/>
    <p:sldId id="262" r:id="rId10"/>
    <p:sldId id="261" r:id="rId11"/>
    <p:sldId id="268" r:id="rId12"/>
    <p:sldId id="269" r:id="rId13"/>
    <p:sldId id="265" r:id="rId14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4757"/>
    <a:srgbClr val="AF70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395" autoAdjust="0"/>
  </p:normalViewPr>
  <p:slideViewPr>
    <p:cSldViewPr>
      <p:cViewPr varScale="1">
        <p:scale>
          <a:sx n="111" d="100"/>
          <a:sy n="111" d="100"/>
        </p:scale>
        <p:origin x="151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2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14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13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13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15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11E206-3F6C-4535-B4C2-1852A1175E7D}" type="doc">
      <dgm:prSet loTypeId="urn:microsoft.com/office/officeart/2005/8/layout/lProcess2#3" loCatId="list" qsTypeId="urn:microsoft.com/office/officeart/2005/8/quickstyle/simple1#14" qsCatId="simple" csTypeId="urn:microsoft.com/office/officeart/2005/8/colors/accent1_2#12" csCatId="accent1" phldr="1"/>
      <dgm:spPr/>
      <dgm:t>
        <a:bodyPr/>
        <a:lstStyle/>
        <a:p>
          <a:endParaRPr lang="en-US"/>
        </a:p>
      </dgm:t>
    </dgm:pt>
    <dgm:pt modelId="{96F225B3-2268-4CB1-9A6D-DD3D78235A90}">
      <dgm:prSet/>
      <dgm:spPr/>
      <dgm:t>
        <a:bodyPr/>
        <a:lstStyle/>
        <a:p>
          <a:pPr rtl="0"/>
          <a:r>
            <a:rPr lang="it-IT" noProof="0" dirty="0"/>
            <a:t>Human </a:t>
          </a:r>
          <a:r>
            <a:rPr lang="it-IT" noProof="0" dirty="0" err="1"/>
            <a:t>actions</a:t>
          </a:r>
          <a:r>
            <a:rPr lang="it-IT" noProof="0" dirty="0"/>
            <a:t> </a:t>
          </a:r>
          <a:r>
            <a:rPr lang="it-IT" noProof="0" dirty="0" err="1"/>
            <a:t>recognition</a:t>
          </a:r>
          <a:endParaRPr lang="it-IT" noProof="0" dirty="0"/>
        </a:p>
      </dgm:t>
    </dgm:pt>
    <dgm:pt modelId="{BB73B217-FF8F-4C8F-8CD2-4750708F0382}" type="parTrans" cxnId="{667C7982-07DA-481C-9497-BB8D1BD54CE6}">
      <dgm:prSet/>
      <dgm:spPr/>
      <dgm:t>
        <a:bodyPr/>
        <a:lstStyle/>
        <a:p>
          <a:endParaRPr lang="it-IT"/>
        </a:p>
      </dgm:t>
    </dgm:pt>
    <dgm:pt modelId="{F7D5E32B-2816-47FB-95E5-01C708BBC493}" type="sibTrans" cxnId="{667C7982-07DA-481C-9497-BB8D1BD54CE6}">
      <dgm:prSet/>
      <dgm:spPr/>
      <dgm:t>
        <a:bodyPr/>
        <a:lstStyle/>
        <a:p>
          <a:endParaRPr lang="it-IT"/>
        </a:p>
      </dgm:t>
    </dgm:pt>
    <dgm:pt modelId="{73381DCD-C269-4E6D-9AFB-BECEE2749D18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Original</a:t>
          </a:r>
          <a:r>
            <a:rPr lang="it-IT" noProof="0" dirty="0">
              <a:ea typeface="+mn-ea"/>
              <a:cs typeface="+mn-cs"/>
            </a:rPr>
            <a:t> dataset </a:t>
          </a:r>
          <a:r>
            <a:rPr lang="it-IT" noProof="0" dirty="0" err="1">
              <a:ea typeface="+mn-ea"/>
              <a:cs typeface="+mn-cs"/>
            </a:rPr>
            <a:t>analysis</a:t>
          </a:r>
          <a:r>
            <a:rPr lang="it-IT" noProof="0" dirty="0">
              <a:ea typeface="+mn-ea"/>
              <a:cs typeface="+mn-cs"/>
            </a:rPr>
            <a:t>, </a:t>
          </a:r>
          <a:r>
            <a:rPr lang="it-IT" noProof="0" dirty="0" err="1">
              <a:ea typeface="+mn-ea"/>
              <a:cs typeface="+mn-cs"/>
            </a:rPr>
            <a:t>frames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classification</a:t>
          </a:r>
          <a:r>
            <a:rPr lang="it-IT" noProof="0" dirty="0">
              <a:ea typeface="+mn-ea"/>
              <a:cs typeface="+mn-cs"/>
            </a:rPr>
            <a:t> and flow </a:t>
          </a:r>
          <a:r>
            <a:rPr lang="it-IT" noProof="0" dirty="0" err="1">
              <a:ea typeface="+mn-ea"/>
              <a:cs typeface="+mn-cs"/>
            </a:rPr>
            <a:t>extraction</a:t>
          </a:r>
          <a:endParaRPr lang="it-IT" noProof="0" dirty="0"/>
        </a:p>
      </dgm:t>
    </dgm:pt>
    <dgm:pt modelId="{720D56F4-65FC-4CDA-8B3B-12DC7D227BE8}" type="parTrans" cxnId="{60D789E2-7A32-4437-8E2C-8B560B3784C0}">
      <dgm:prSet/>
      <dgm:spPr/>
      <dgm:t>
        <a:bodyPr/>
        <a:lstStyle/>
        <a:p>
          <a:endParaRPr lang="it-IT"/>
        </a:p>
      </dgm:t>
    </dgm:pt>
    <dgm:pt modelId="{85349A43-5576-44C6-8D13-62F2BF5EFAFB}" type="sibTrans" cxnId="{60D789E2-7A32-4437-8E2C-8B560B3784C0}">
      <dgm:prSet/>
      <dgm:spPr/>
      <dgm:t>
        <a:bodyPr/>
        <a:lstStyle/>
        <a:p>
          <a:endParaRPr lang="it-IT"/>
        </a:p>
      </dgm:t>
    </dgm:pt>
    <dgm:pt modelId="{4B2578D1-1315-46DD-B6BA-9146A0A1C441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Deep </a:t>
          </a:r>
          <a:r>
            <a:rPr lang="it-IT" noProof="0" dirty="0" err="1">
              <a:ea typeface="+mn-ea"/>
              <a:cs typeface="+mn-cs"/>
            </a:rPr>
            <a:t>learning</a:t>
          </a:r>
          <a:r>
            <a:rPr lang="it-IT" noProof="0" dirty="0">
              <a:ea typeface="+mn-ea"/>
              <a:cs typeface="+mn-cs"/>
            </a:rPr>
            <a:t> model for a </a:t>
          </a:r>
          <a:r>
            <a:rPr lang="it-IT" noProof="0" dirty="0" err="1">
              <a:ea typeface="+mn-ea"/>
              <a:cs typeface="+mn-cs"/>
            </a:rPr>
            <a:t>supervised</a:t>
          </a:r>
          <a:r>
            <a:rPr lang="it-IT" noProof="0" dirty="0">
              <a:ea typeface="+mn-ea"/>
              <a:cs typeface="+mn-cs"/>
            </a:rPr>
            <a:t> human </a:t>
          </a:r>
          <a:r>
            <a:rPr lang="it-IT" noProof="0" dirty="0" err="1">
              <a:ea typeface="+mn-ea"/>
              <a:cs typeface="+mn-cs"/>
            </a:rPr>
            <a:t>actions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classifier</a:t>
          </a:r>
          <a:endParaRPr lang="it-IT" noProof="0" dirty="0"/>
        </a:p>
      </dgm:t>
    </dgm:pt>
    <dgm:pt modelId="{A12853DA-1BCD-4E8B-AE78-EE8E162CF28F}" type="parTrans" cxnId="{B16CBB69-FDB7-4F16-97C4-B226DF2BFB7D}">
      <dgm:prSet/>
      <dgm:spPr/>
      <dgm:t>
        <a:bodyPr/>
        <a:lstStyle/>
        <a:p>
          <a:endParaRPr lang="it-IT"/>
        </a:p>
      </dgm:t>
    </dgm:pt>
    <dgm:pt modelId="{9FC62461-0A64-433A-BAB6-E3B6FCE0DCFE}" type="sibTrans" cxnId="{B16CBB69-FDB7-4F16-97C4-B226DF2BFB7D}">
      <dgm:prSet/>
      <dgm:spPr/>
      <dgm:t>
        <a:bodyPr/>
        <a:lstStyle/>
        <a:p>
          <a:endParaRPr lang="it-IT"/>
        </a:p>
      </dgm:t>
    </dgm:pt>
    <dgm:pt modelId="{BE1D709F-8426-4CD6-B91E-B5566C2FC9D6}" type="pres">
      <dgm:prSet presAssocID="{1E11E206-3F6C-4535-B4C2-1852A1175E7D}" presName="theList" presStyleCnt="0">
        <dgm:presLayoutVars>
          <dgm:dir/>
          <dgm:animLvl val="lvl"/>
          <dgm:resizeHandles val="exact"/>
        </dgm:presLayoutVars>
      </dgm:prSet>
      <dgm:spPr/>
    </dgm:pt>
    <dgm:pt modelId="{A1743508-3CBA-4827-9A78-16420F60F8B8}" type="pres">
      <dgm:prSet presAssocID="{96F225B3-2268-4CB1-9A6D-DD3D78235A90}" presName="compNode" presStyleCnt="0"/>
      <dgm:spPr/>
    </dgm:pt>
    <dgm:pt modelId="{F146003F-8059-4D47-80D9-9DBB8BBD625E}" type="pres">
      <dgm:prSet presAssocID="{96F225B3-2268-4CB1-9A6D-DD3D78235A90}" presName="aNode" presStyleLbl="bgShp" presStyleIdx="0" presStyleCnt="1"/>
      <dgm:spPr/>
    </dgm:pt>
    <dgm:pt modelId="{D461F7BB-3B77-4F95-B46A-7FF08A71FE23}" type="pres">
      <dgm:prSet presAssocID="{96F225B3-2268-4CB1-9A6D-DD3D78235A90}" presName="textNode" presStyleLbl="bgShp" presStyleIdx="0" presStyleCnt="1"/>
      <dgm:spPr/>
    </dgm:pt>
    <dgm:pt modelId="{75B23651-6A52-4ACD-987E-CF5BCA194692}" type="pres">
      <dgm:prSet presAssocID="{96F225B3-2268-4CB1-9A6D-DD3D78235A90}" presName="compChildNode" presStyleCnt="0"/>
      <dgm:spPr/>
    </dgm:pt>
    <dgm:pt modelId="{18763D12-E753-49D7-9979-D94FE53773BE}" type="pres">
      <dgm:prSet presAssocID="{96F225B3-2268-4CB1-9A6D-DD3D78235A90}" presName="theInnerList" presStyleCnt="0"/>
      <dgm:spPr/>
    </dgm:pt>
    <dgm:pt modelId="{74CFD51A-5E10-4179-ACD2-C4993AE893AE}" type="pres">
      <dgm:prSet presAssocID="{73381DCD-C269-4E6D-9AFB-BECEE2749D18}" presName="childNode" presStyleLbl="node1" presStyleIdx="0" presStyleCnt="2">
        <dgm:presLayoutVars>
          <dgm:bulletEnabled val="1"/>
        </dgm:presLayoutVars>
      </dgm:prSet>
      <dgm:spPr/>
    </dgm:pt>
    <dgm:pt modelId="{292AB798-17E9-4D42-8BC8-E7DB7EFD92E5}" type="pres">
      <dgm:prSet presAssocID="{73381DCD-C269-4E6D-9AFB-BECEE2749D18}" presName="aSpace2" presStyleCnt="0"/>
      <dgm:spPr/>
    </dgm:pt>
    <dgm:pt modelId="{87270A9B-AA9D-4460-9C44-522AB853E0DF}" type="pres">
      <dgm:prSet presAssocID="{4B2578D1-1315-46DD-B6BA-9146A0A1C441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7323AF33-599D-4BFE-832B-DBF3A1126117}" type="presOf" srcId="{96F225B3-2268-4CB1-9A6D-DD3D78235A90}" destId="{D461F7BB-3B77-4F95-B46A-7FF08A71FE23}" srcOrd="1" destOrd="0" presId="urn:microsoft.com/office/officeart/2005/8/layout/lProcess2#3"/>
    <dgm:cxn modelId="{B16CBB69-FDB7-4F16-97C4-B226DF2BFB7D}" srcId="{96F225B3-2268-4CB1-9A6D-DD3D78235A90}" destId="{4B2578D1-1315-46DD-B6BA-9146A0A1C441}" srcOrd="1" destOrd="0" parTransId="{A12853DA-1BCD-4E8B-AE78-EE8E162CF28F}" sibTransId="{9FC62461-0A64-433A-BAB6-E3B6FCE0DCFE}"/>
    <dgm:cxn modelId="{4BFC5E50-22E0-42CF-B629-406624714DE1}" type="presOf" srcId="{1E11E206-3F6C-4535-B4C2-1852A1175E7D}" destId="{BE1D709F-8426-4CD6-B91E-B5566C2FC9D6}" srcOrd="0" destOrd="0" presId="urn:microsoft.com/office/officeart/2005/8/layout/lProcess2#3"/>
    <dgm:cxn modelId="{22A07776-1F4D-4404-BE6B-F6AA875939D6}" type="presOf" srcId="{96F225B3-2268-4CB1-9A6D-DD3D78235A90}" destId="{F146003F-8059-4D47-80D9-9DBB8BBD625E}" srcOrd="0" destOrd="0" presId="urn:microsoft.com/office/officeart/2005/8/layout/lProcess2#3"/>
    <dgm:cxn modelId="{667C7982-07DA-481C-9497-BB8D1BD54CE6}" srcId="{1E11E206-3F6C-4535-B4C2-1852A1175E7D}" destId="{96F225B3-2268-4CB1-9A6D-DD3D78235A90}" srcOrd="0" destOrd="0" parTransId="{BB73B217-FF8F-4C8F-8CD2-4750708F0382}" sibTransId="{F7D5E32B-2816-47FB-95E5-01C708BBC493}"/>
    <dgm:cxn modelId="{9FA08AB3-6DD8-47BF-90FC-1B2A684B3268}" type="presOf" srcId="{4B2578D1-1315-46DD-B6BA-9146A0A1C441}" destId="{87270A9B-AA9D-4460-9C44-522AB853E0DF}" srcOrd="0" destOrd="0" presId="urn:microsoft.com/office/officeart/2005/8/layout/lProcess2#3"/>
    <dgm:cxn modelId="{2563EEDD-6A39-4292-B33A-586F210E8C45}" type="presOf" srcId="{73381DCD-C269-4E6D-9AFB-BECEE2749D18}" destId="{74CFD51A-5E10-4179-ACD2-C4993AE893AE}" srcOrd="0" destOrd="0" presId="urn:microsoft.com/office/officeart/2005/8/layout/lProcess2#3"/>
    <dgm:cxn modelId="{60D789E2-7A32-4437-8E2C-8B560B3784C0}" srcId="{96F225B3-2268-4CB1-9A6D-DD3D78235A90}" destId="{73381DCD-C269-4E6D-9AFB-BECEE2749D18}" srcOrd="0" destOrd="0" parTransId="{720D56F4-65FC-4CDA-8B3B-12DC7D227BE8}" sibTransId="{85349A43-5576-44C6-8D13-62F2BF5EFAFB}"/>
    <dgm:cxn modelId="{A8DA9249-B671-43D3-BCE1-1E3D1B48106D}" type="presParOf" srcId="{BE1D709F-8426-4CD6-B91E-B5566C2FC9D6}" destId="{A1743508-3CBA-4827-9A78-16420F60F8B8}" srcOrd="0" destOrd="0" presId="urn:microsoft.com/office/officeart/2005/8/layout/lProcess2#3"/>
    <dgm:cxn modelId="{7E281ACF-4403-4D7F-83DC-FACAE842723F}" type="presParOf" srcId="{A1743508-3CBA-4827-9A78-16420F60F8B8}" destId="{F146003F-8059-4D47-80D9-9DBB8BBD625E}" srcOrd="0" destOrd="0" presId="urn:microsoft.com/office/officeart/2005/8/layout/lProcess2#3"/>
    <dgm:cxn modelId="{2661A823-A2F6-478D-AB72-467100A8DA5E}" type="presParOf" srcId="{A1743508-3CBA-4827-9A78-16420F60F8B8}" destId="{D461F7BB-3B77-4F95-B46A-7FF08A71FE23}" srcOrd="1" destOrd="0" presId="urn:microsoft.com/office/officeart/2005/8/layout/lProcess2#3"/>
    <dgm:cxn modelId="{193698F1-488F-4E94-9CE9-2B221351268D}" type="presParOf" srcId="{A1743508-3CBA-4827-9A78-16420F60F8B8}" destId="{75B23651-6A52-4ACD-987E-CF5BCA194692}" srcOrd="2" destOrd="0" presId="urn:microsoft.com/office/officeart/2005/8/layout/lProcess2#3"/>
    <dgm:cxn modelId="{07921030-2F7A-4EAA-B5DA-9F222213E197}" type="presParOf" srcId="{75B23651-6A52-4ACD-987E-CF5BCA194692}" destId="{18763D12-E753-49D7-9979-D94FE53773BE}" srcOrd="0" destOrd="0" presId="urn:microsoft.com/office/officeart/2005/8/layout/lProcess2#3"/>
    <dgm:cxn modelId="{75C1B7A0-634E-422F-8779-AEC546FD965E}" type="presParOf" srcId="{18763D12-E753-49D7-9979-D94FE53773BE}" destId="{74CFD51A-5E10-4179-ACD2-C4993AE893AE}" srcOrd="0" destOrd="0" presId="urn:microsoft.com/office/officeart/2005/8/layout/lProcess2#3"/>
    <dgm:cxn modelId="{4688FC1F-7BCA-4AC5-B059-FE293106DFE3}" type="presParOf" srcId="{18763D12-E753-49D7-9979-D94FE53773BE}" destId="{292AB798-17E9-4D42-8BC8-E7DB7EFD92E5}" srcOrd="1" destOrd="0" presId="urn:microsoft.com/office/officeart/2005/8/layout/lProcess2#3"/>
    <dgm:cxn modelId="{B2A40585-6AA0-43D2-AD01-C99B11D587B1}" type="presParOf" srcId="{18763D12-E753-49D7-9979-D94FE53773BE}" destId="{87270A9B-AA9D-4460-9C44-522AB853E0DF}" srcOrd="2" destOrd="0" presId="urn:microsoft.com/office/officeart/2005/8/layout/lProcess2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F1C723-03E7-4F60-A0F2-661655E80CC4}" type="doc">
      <dgm:prSet loTypeId="urn:microsoft.com/office/officeart/2005/8/layout/vList2#3" loCatId="list" qsTypeId="urn:microsoft.com/office/officeart/2005/8/quickstyle/simple1#16" qsCatId="simple" csTypeId="urn:microsoft.com/office/officeart/2005/8/colors/accent1_2#14" csCatId="accent1" phldr="1"/>
      <dgm:spPr/>
      <dgm:t>
        <a:bodyPr/>
        <a:lstStyle/>
        <a:p>
          <a:endParaRPr lang="en-US"/>
        </a:p>
      </dgm:t>
    </dgm:pt>
    <dgm:pt modelId="{00D68B20-1BE4-422E-A7EC-B2A5F8823595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Temporal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Segment</a:t>
          </a:r>
          <a:r>
            <a:rPr lang="it-IT" noProof="0" dirty="0">
              <a:ea typeface="+mn-ea"/>
              <a:cs typeface="+mn-cs"/>
            </a:rPr>
            <a:t> Networks </a:t>
          </a:r>
          <a:r>
            <a:rPr lang="it-IT" noProof="0" dirty="0" err="1">
              <a:ea typeface="+mn-ea"/>
              <a:cs typeface="+mn-cs"/>
            </a:rPr>
            <a:t>fork</a:t>
          </a:r>
          <a:endParaRPr lang="it-IT" noProof="0" dirty="0"/>
        </a:p>
      </dgm:t>
    </dgm:pt>
    <dgm:pt modelId="{AAE210A4-EF93-4699-B6E7-910473CA52F2}" type="parTrans" cxnId="{3E71CC4B-ACCC-4FC3-AD79-AC0748BA0AC1}">
      <dgm:prSet/>
      <dgm:spPr/>
      <dgm:t>
        <a:bodyPr/>
        <a:lstStyle/>
        <a:p>
          <a:endParaRPr lang="it-IT"/>
        </a:p>
      </dgm:t>
    </dgm:pt>
    <dgm:pt modelId="{251AC55D-5006-4B4B-B073-A2F28AFAB911}" type="sibTrans" cxnId="{3E71CC4B-ACCC-4FC3-AD79-AC0748BA0AC1}">
      <dgm:prSet/>
      <dgm:spPr/>
      <dgm:t>
        <a:bodyPr/>
        <a:lstStyle/>
        <a:p>
          <a:endParaRPr lang="it-IT"/>
        </a:p>
      </dgm:t>
    </dgm:pt>
    <dgm:pt modelId="{03B21B66-246E-41E0-A64B-29435509BAF3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Python</a:t>
          </a:r>
          <a:r>
            <a:rPr lang="it-IT" noProof="0" dirty="0">
              <a:ea typeface="+mn-ea"/>
              <a:cs typeface="+mn-cs"/>
            </a:rPr>
            <a:t> scripts for </a:t>
          </a:r>
          <a:r>
            <a:rPr lang="it-IT" noProof="0" dirty="0" err="1">
              <a:ea typeface="+mn-ea"/>
              <a:cs typeface="+mn-cs"/>
            </a:rPr>
            <a:t>pre</a:t>
          </a:r>
          <a:r>
            <a:rPr lang="it-IT" noProof="0" dirty="0">
              <a:ea typeface="+mn-ea"/>
              <a:cs typeface="+mn-cs"/>
            </a:rPr>
            <a:t>-processing</a:t>
          </a:r>
          <a:endParaRPr lang="it-IT" noProof="0" dirty="0"/>
        </a:p>
      </dgm:t>
    </dgm:pt>
    <dgm:pt modelId="{9578E430-F3AC-40B0-919C-C41C43628ACB}" type="parTrans" cxnId="{74D864F7-3ACC-4E12-9790-ACEDE4204273}">
      <dgm:prSet/>
      <dgm:spPr/>
      <dgm:t>
        <a:bodyPr/>
        <a:lstStyle/>
        <a:p>
          <a:endParaRPr lang="it-IT"/>
        </a:p>
      </dgm:t>
    </dgm:pt>
    <dgm:pt modelId="{61BD754F-D4D1-4C50-A227-BDC5F9400709}" type="sibTrans" cxnId="{74D864F7-3ACC-4E12-9790-ACEDE4204273}">
      <dgm:prSet/>
      <dgm:spPr/>
      <dgm:t>
        <a:bodyPr/>
        <a:lstStyle/>
        <a:p>
          <a:endParaRPr lang="it-IT"/>
        </a:p>
      </dgm:t>
    </dgm:pt>
    <dgm:pt modelId="{D56C152E-CAA0-4270-BDF5-6807A287ADF3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Dataset </a:t>
          </a:r>
          <a:r>
            <a:rPr lang="it-IT" noProof="0" dirty="0" err="1">
              <a:ea typeface="+mn-ea"/>
              <a:cs typeface="+mn-cs"/>
            </a:rPr>
            <a:t>creation</a:t>
          </a:r>
          <a:r>
            <a:rPr lang="it-IT" noProof="0" dirty="0">
              <a:ea typeface="+mn-ea"/>
              <a:cs typeface="+mn-cs"/>
            </a:rPr>
            <a:t> and </a:t>
          </a:r>
          <a:r>
            <a:rPr lang="it-IT" noProof="0" dirty="0" err="1">
              <a:ea typeface="+mn-ea"/>
              <a:cs typeface="+mn-cs"/>
            </a:rPr>
            <a:t>analysis</a:t>
          </a:r>
          <a:endParaRPr lang="it-IT" noProof="0" dirty="0"/>
        </a:p>
      </dgm:t>
    </dgm:pt>
    <dgm:pt modelId="{A5DCC63B-07A4-49F4-B949-37DF3230824F}" type="parTrans" cxnId="{A04DFF64-7CE3-4486-96E6-0E524C2519AA}">
      <dgm:prSet/>
      <dgm:spPr/>
      <dgm:t>
        <a:bodyPr/>
        <a:lstStyle/>
        <a:p>
          <a:endParaRPr lang="it-IT"/>
        </a:p>
      </dgm:t>
    </dgm:pt>
    <dgm:pt modelId="{9B5A9BD6-DF5C-4A38-BB9A-4C73867D6B77}" type="sibTrans" cxnId="{A04DFF64-7CE3-4486-96E6-0E524C2519AA}">
      <dgm:prSet/>
      <dgm:spPr/>
      <dgm:t>
        <a:bodyPr/>
        <a:lstStyle/>
        <a:p>
          <a:endParaRPr lang="it-IT"/>
        </a:p>
      </dgm:t>
    </dgm:pt>
    <dgm:pt modelId="{9F8FF3B4-ACD1-4A5F-AB32-BC02EDB2A159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Caffe: deep </a:t>
          </a:r>
          <a:r>
            <a:rPr lang="it-IT" noProof="0" dirty="0" err="1">
              <a:ea typeface="+mn-ea"/>
              <a:cs typeface="+mn-cs"/>
            </a:rPr>
            <a:t>learning</a:t>
          </a:r>
          <a:r>
            <a:rPr lang="it-IT" noProof="0" dirty="0">
              <a:ea typeface="+mn-ea"/>
              <a:cs typeface="+mn-cs"/>
            </a:rPr>
            <a:t> framework</a:t>
          </a:r>
          <a:endParaRPr lang="it-IT" noProof="0" dirty="0"/>
        </a:p>
      </dgm:t>
    </dgm:pt>
    <dgm:pt modelId="{4108113A-083D-4E38-87B9-3A10B18EC974}" type="parTrans" cxnId="{9713EC1D-ADFB-4E41-BB5C-4DA09D160930}">
      <dgm:prSet/>
      <dgm:spPr/>
      <dgm:t>
        <a:bodyPr/>
        <a:lstStyle/>
        <a:p>
          <a:endParaRPr lang="it-IT"/>
        </a:p>
      </dgm:t>
    </dgm:pt>
    <dgm:pt modelId="{1F3F0154-9A57-46FF-94F5-CBDECFC1A958}" type="sibTrans" cxnId="{9713EC1D-ADFB-4E41-BB5C-4DA09D160930}">
      <dgm:prSet/>
      <dgm:spPr/>
      <dgm:t>
        <a:bodyPr/>
        <a:lstStyle/>
        <a:p>
          <a:endParaRPr lang="it-IT"/>
        </a:p>
      </dgm:t>
    </dgm:pt>
    <dgm:pt modelId="{724F235D-527D-4120-885F-C7A67A64A6E9}">
      <dgm:prSet/>
      <dgm:spPr/>
      <dgm:t>
        <a:bodyPr/>
        <a:lstStyle/>
        <a:p>
          <a:pPr rtl="0"/>
          <a:r>
            <a:rPr lang="it-IT" noProof="0" dirty="0"/>
            <a:t>Optical flow </a:t>
          </a:r>
          <a:r>
            <a:rPr lang="it-IT" noProof="0" dirty="0" err="1"/>
            <a:t>extraction</a:t>
          </a:r>
          <a:endParaRPr lang="it-IT" noProof="0" dirty="0"/>
        </a:p>
      </dgm:t>
    </dgm:pt>
    <dgm:pt modelId="{D92DDEB6-9EA2-4C60-8BA3-A404BBCAD2C7}" type="parTrans" cxnId="{C2BE45B4-89B2-45D8-8512-B71E8463BE9E}">
      <dgm:prSet/>
      <dgm:spPr/>
      <dgm:t>
        <a:bodyPr/>
        <a:lstStyle/>
        <a:p>
          <a:endParaRPr lang="it-IT"/>
        </a:p>
      </dgm:t>
    </dgm:pt>
    <dgm:pt modelId="{3D525E20-BA86-45C1-9680-A97D6716083E}" type="sibTrans" cxnId="{C2BE45B4-89B2-45D8-8512-B71E8463BE9E}">
      <dgm:prSet/>
      <dgm:spPr/>
      <dgm:t>
        <a:bodyPr/>
        <a:lstStyle/>
        <a:p>
          <a:endParaRPr lang="it-IT"/>
        </a:p>
      </dgm:t>
    </dgm:pt>
    <dgm:pt modelId="{C69B2291-D5FA-41B2-A36E-BD1E85A40E56}">
      <dgm:prSet/>
      <dgm:spPr/>
      <dgm:t>
        <a:bodyPr/>
        <a:lstStyle/>
        <a:p>
          <a:pPr rtl="0"/>
          <a:r>
            <a:rPr lang="it-IT" noProof="0" dirty="0"/>
            <a:t>Learning </a:t>
          </a:r>
          <a:r>
            <a:rPr lang="it-IT" noProof="0" dirty="0" err="1"/>
            <a:t>splits</a:t>
          </a:r>
          <a:r>
            <a:rPr lang="it-IT" noProof="0" dirty="0"/>
            <a:t> generation</a:t>
          </a:r>
        </a:p>
      </dgm:t>
    </dgm:pt>
    <dgm:pt modelId="{195C3C42-985B-4451-A76E-6920119937B5}" type="parTrans" cxnId="{64F6DEA5-3073-4C25-B438-77EEA90033CB}">
      <dgm:prSet/>
      <dgm:spPr/>
      <dgm:t>
        <a:bodyPr/>
        <a:lstStyle/>
        <a:p>
          <a:endParaRPr lang="it-IT"/>
        </a:p>
      </dgm:t>
    </dgm:pt>
    <dgm:pt modelId="{C5070EA2-3B21-494A-B9E7-C84C11E198B5}" type="sibTrans" cxnId="{64F6DEA5-3073-4C25-B438-77EEA90033CB}">
      <dgm:prSet/>
      <dgm:spPr/>
      <dgm:t>
        <a:bodyPr/>
        <a:lstStyle/>
        <a:p>
          <a:endParaRPr lang="it-IT"/>
        </a:p>
      </dgm:t>
    </dgm:pt>
    <dgm:pt modelId="{92024BF0-2ACD-4FD6-958F-CBB6073BFE56}">
      <dgm:prSet/>
      <dgm:spPr/>
      <dgm:t>
        <a:bodyPr/>
        <a:lstStyle/>
        <a:p>
          <a:pPr rtl="0"/>
          <a:r>
            <a:rPr lang="it-IT" noProof="0" dirty="0" err="1"/>
            <a:t>Modified</a:t>
          </a:r>
          <a:r>
            <a:rPr lang="it-IT" noProof="0" dirty="0"/>
            <a:t> </a:t>
          </a:r>
          <a:r>
            <a:rPr lang="it-IT" noProof="0" dirty="0" err="1"/>
            <a:t>version</a:t>
          </a:r>
          <a:r>
            <a:rPr lang="it-IT" noProof="0" dirty="0"/>
            <a:t> </a:t>
          </a:r>
          <a:r>
            <a:rPr lang="it-IT" noProof="0" dirty="0" err="1"/>
            <a:t>adding</a:t>
          </a:r>
          <a:r>
            <a:rPr lang="it-IT" noProof="0" dirty="0"/>
            <a:t> </a:t>
          </a:r>
          <a:r>
            <a:rPr lang="it-IT" noProof="0" dirty="0" err="1"/>
            <a:t>VideoData</a:t>
          </a:r>
          <a:r>
            <a:rPr lang="it-IT" noProof="0" dirty="0"/>
            <a:t> </a:t>
          </a:r>
          <a:r>
            <a:rPr lang="it-IT" noProof="0" dirty="0" err="1"/>
            <a:t>layer</a:t>
          </a:r>
          <a:endParaRPr lang="it-IT" noProof="0" dirty="0"/>
        </a:p>
      </dgm:t>
    </dgm:pt>
    <dgm:pt modelId="{C1815077-63F8-461E-A00D-3C8056BF854A}" type="parTrans" cxnId="{CBE8F966-A177-4935-98D9-AEC20162D985}">
      <dgm:prSet/>
      <dgm:spPr/>
      <dgm:t>
        <a:bodyPr/>
        <a:lstStyle/>
        <a:p>
          <a:endParaRPr lang="it-IT"/>
        </a:p>
      </dgm:t>
    </dgm:pt>
    <dgm:pt modelId="{38B615C1-4B48-4C39-ACE1-49D6FD4F22E9}" type="sibTrans" cxnId="{CBE8F966-A177-4935-98D9-AEC20162D985}">
      <dgm:prSet/>
      <dgm:spPr/>
      <dgm:t>
        <a:bodyPr/>
        <a:lstStyle/>
        <a:p>
          <a:endParaRPr lang="it-IT"/>
        </a:p>
      </dgm:t>
    </dgm:pt>
    <dgm:pt modelId="{C0612290-6DB2-4F1E-AD4D-0A7C0D95C804}" type="pres">
      <dgm:prSet presAssocID="{34F1C723-03E7-4F60-A0F2-661655E80CC4}" presName="linear" presStyleCnt="0">
        <dgm:presLayoutVars>
          <dgm:animLvl val="lvl"/>
          <dgm:resizeHandles val="exact"/>
        </dgm:presLayoutVars>
      </dgm:prSet>
      <dgm:spPr/>
    </dgm:pt>
    <dgm:pt modelId="{1E87B334-C9DC-446E-AA47-A31C49F90246}" type="pres">
      <dgm:prSet presAssocID="{00D68B20-1BE4-422E-A7EC-B2A5F882359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E53FE5A-C3EC-4128-891F-FAC72BD843F5}" type="pres">
      <dgm:prSet presAssocID="{251AC55D-5006-4B4B-B073-A2F28AFAB911}" presName="spacer" presStyleCnt="0"/>
      <dgm:spPr/>
    </dgm:pt>
    <dgm:pt modelId="{EB7401C0-0B92-4E4D-BCDF-7A7D3AAF24DB}" type="pres">
      <dgm:prSet presAssocID="{03B21B66-246E-41E0-A64B-29435509BA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500F630-48D5-4471-B081-E2D45FFECB33}" type="pres">
      <dgm:prSet presAssocID="{03B21B66-246E-41E0-A64B-29435509BAF3}" presName="childText" presStyleLbl="revTx" presStyleIdx="0" presStyleCnt="2">
        <dgm:presLayoutVars>
          <dgm:bulletEnabled val="1"/>
        </dgm:presLayoutVars>
      </dgm:prSet>
      <dgm:spPr/>
    </dgm:pt>
    <dgm:pt modelId="{D88AA7F6-DCFD-4984-AAE1-B5E75EC69B5F}" type="pres">
      <dgm:prSet presAssocID="{9F8FF3B4-ACD1-4A5F-AB32-BC02EDB2A15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4DDD52E-EDB3-4D9F-988E-E988FEDD7350}" type="pres">
      <dgm:prSet presAssocID="{9F8FF3B4-ACD1-4A5F-AB32-BC02EDB2A15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B2F0B04-E064-4BA4-A8B6-C9F10E37C392}" type="presOf" srcId="{C69B2291-D5FA-41B2-A36E-BD1E85A40E56}" destId="{4500F630-48D5-4471-B081-E2D45FFECB33}" srcOrd="0" destOrd="2" presId="urn:microsoft.com/office/officeart/2005/8/layout/vList2#3"/>
    <dgm:cxn modelId="{9713EC1D-ADFB-4E41-BB5C-4DA09D160930}" srcId="{34F1C723-03E7-4F60-A0F2-661655E80CC4}" destId="{9F8FF3B4-ACD1-4A5F-AB32-BC02EDB2A159}" srcOrd="2" destOrd="0" parTransId="{4108113A-083D-4E38-87B9-3A10B18EC974}" sibTransId="{1F3F0154-9A57-46FF-94F5-CBDECFC1A958}"/>
    <dgm:cxn modelId="{9F1E4C60-ACBB-4F01-BE1D-306045134D44}" type="presOf" srcId="{34F1C723-03E7-4F60-A0F2-661655E80CC4}" destId="{C0612290-6DB2-4F1E-AD4D-0A7C0D95C804}" srcOrd="0" destOrd="0" presId="urn:microsoft.com/office/officeart/2005/8/layout/vList2#3"/>
    <dgm:cxn modelId="{A04DFF64-7CE3-4486-96E6-0E524C2519AA}" srcId="{03B21B66-246E-41E0-A64B-29435509BAF3}" destId="{D56C152E-CAA0-4270-BDF5-6807A287ADF3}" srcOrd="0" destOrd="0" parTransId="{A5DCC63B-07A4-49F4-B949-37DF3230824F}" sibTransId="{9B5A9BD6-DF5C-4A38-BB9A-4C73867D6B77}"/>
    <dgm:cxn modelId="{CBE8F966-A177-4935-98D9-AEC20162D985}" srcId="{9F8FF3B4-ACD1-4A5F-AB32-BC02EDB2A159}" destId="{92024BF0-2ACD-4FD6-958F-CBB6073BFE56}" srcOrd="0" destOrd="0" parTransId="{C1815077-63F8-461E-A00D-3C8056BF854A}" sibTransId="{38B615C1-4B48-4C39-ACE1-49D6FD4F22E9}"/>
    <dgm:cxn modelId="{3E71CC4B-ACCC-4FC3-AD79-AC0748BA0AC1}" srcId="{34F1C723-03E7-4F60-A0F2-661655E80CC4}" destId="{00D68B20-1BE4-422E-A7EC-B2A5F8823595}" srcOrd="0" destOrd="0" parTransId="{AAE210A4-EF93-4699-B6E7-910473CA52F2}" sibTransId="{251AC55D-5006-4B4B-B073-A2F28AFAB911}"/>
    <dgm:cxn modelId="{299D2D72-2FF1-47FA-B108-9702AE0E5418}" type="presOf" srcId="{D56C152E-CAA0-4270-BDF5-6807A287ADF3}" destId="{4500F630-48D5-4471-B081-E2D45FFECB33}" srcOrd="0" destOrd="0" presId="urn:microsoft.com/office/officeart/2005/8/layout/vList2#3"/>
    <dgm:cxn modelId="{CE118A97-FA97-477A-9C38-399F35FA353E}" type="presOf" srcId="{00D68B20-1BE4-422E-A7EC-B2A5F8823595}" destId="{1E87B334-C9DC-446E-AA47-A31C49F90246}" srcOrd="0" destOrd="0" presId="urn:microsoft.com/office/officeart/2005/8/layout/vList2#3"/>
    <dgm:cxn modelId="{64F6DEA5-3073-4C25-B438-77EEA90033CB}" srcId="{03B21B66-246E-41E0-A64B-29435509BAF3}" destId="{C69B2291-D5FA-41B2-A36E-BD1E85A40E56}" srcOrd="2" destOrd="0" parTransId="{195C3C42-985B-4451-A76E-6920119937B5}" sibTransId="{C5070EA2-3B21-494A-B9E7-C84C11E198B5}"/>
    <dgm:cxn modelId="{C2BE45B4-89B2-45D8-8512-B71E8463BE9E}" srcId="{03B21B66-246E-41E0-A64B-29435509BAF3}" destId="{724F235D-527D-4120-885F-C7A67A64A6E9}" srcOrd="1" destOrd="0" parTransId="{D92DDEB6-9EA2-4C60-8BA3-A404BBCAD2C7}" sibTransId="{3D525E20-BA86-45C1-9680-A97D6716083E}"/>
    <dgm:cxn modelId="{9B1815C4-F9A8-4BE2-99E8-FBDB2D8DA4B3}" type="presOf" srcId="{03B21B66-246E-41E0-A64B-29435509BAF3}" destId="{EB7401C0-0B92-4E4D-BCDF-7A7D3AAF24DB}" srcOrd="0" destOrd="0" presId="urn:microsoft.com/office/officeart/2005/8/layout/vList2#3"/>
    <dgm:cxn modelId="{FEE3A9CB-82C8-4A65-8115-1341CC0E8D07}" type="presOf" srcId="{9F8FF3B4-ACD1-4A5F-AB32-BC02EDB2A159}" destId="{D88AA7F6-DCFD-4984-AAE1-B5E75EC69B5F}" srcOrd="0" destOrd="0" presId="urn:microsoft.com/office/officeart/2005/8/layout/vList2#3"/>
    <dgm:cxn modelId="{BCF22FE6-7F1B-4285-8746-F9D92D1474BA}" type="presOf" srcId="{724F235D-527D-4120-885F-C7A67A64A6E9}" destId="{4500F630-48D5-4471-B081-E2D45FFECB33}" srcOrd="0" destOrd="1" presId="urn:microsoft.com/office/officeart/2005/8/layout/vList2#3"/>
    <dgm:cxn modelId="{13B975E9-D51F-4204-BB3B-DB4579B11163}" type="presOf" srcId="{92024BF0-2ACD-4FD6-958F-CBB6073BFE56}" destId="{A4DDD52E-EDB3-4D9F-988E-E988FEDD7350}" srcOrd="0" destOrd="0" presId="urn:microsoft.com/office/officeart/2005/8/layout/vList2#3"/>
    <dgm:cxn modelId="{74D864F7-3ACC-4E12-9790-ACEDE4204273}" srcId="{34F1C723-03E7-4F60-A0F2-661655E80CC4}" destId="{03B21B66-246E-41E0-A64B-29435509BAF3}" srcOrd="1" destOrd="0" parTransId="{9578E430-F3AC-40B0-919C-C41C43628ACB}" sibTransId="{61BD754F-D4D1-4C50-A227-BDC5F9400709}"/>
    <dgm:cxn modelId="{AE39B5DE-0C39-48E0-8876-96E1DE8096A7}" type="presParOf" srcId="{C0612290-6DB2-4F1E-AD4D-0A7C0D95C804}" destId="{1E87B334-C9DC-446E-AA47-A31C49F90246}" srcOrd="0" destOrd="0" presId="urn:microsoft.com/office/officeart/2005/8/layout/vList2#3"/>
    <dgm:cxn modelId="{EF4B40FA-350D-4D8B-B77D-59CBB5528275}" type="presParOf" srcId="{C0612290-6DB2-4F1E-AD4D-0A7C0D95C804}" destId="{6E53FE5A-C3EC-4128-891F-FAC72BD843F5}" srcOrd="1" destOrd="0" presId="urn:microsoft.com/office/officeart/2005/8/layout/vList2#3"/>
    <dgm:cxn modelId="{6C1B808E-3843-4EF5-B199-415CF9A01E8D}" type="presParOf" srcId="{C0612290-6DB2-4F1E-AD4D-0A7C0D95C804}" destId="{EB7401C0-0B92-4E4D-BCDF-7A7D3AAF24DB}" srcOrd="2" destOrd="0" presId="urn:microsoft.com/office/officeart/2005/8/layout/vList2#3"/>
    <dgm:cxn modelId="{EE825F41-B404-4B12-8ED3-CDBC07AE33F5}" type="presParOf" srcId="{C0612290-6DB2-4F1E-AD4D-0A7C0D95C804}" destId="{4500F630-48D5-4471-B081-E2D45FFECB33}" srcOrd="3" destOrd="0" presId="urn:microsoft.com/office/officeart/2005/8/layout/vList2#3"/>
    <dgm:cxn modelId="{B56C52E3-BF95-4F38-93C3-0E62EC1428AD}" type="presParOf" srcId="{C0612290-6DB2-4F1E-AD4D-0A7C0D95C804}" destId="{D88AA7F6-DCFD-4984-AAE1-B5E75EC69B5F}" srcOrd="4" destOrd="0" presId="urn:microsoft.com/office/officeart/2005/8/layout/vList2#3"/>
    <dgm:cxn modelId="{E7A128C6-873C-4C25-A537-819F4B8F75A5}" type="presParOf" srcId="{C0612290-6DB2-4F1E-AD4D-0A7C0D95C804}" destId="{A4DDD52E-EDB3-4D9F-988E-E988FEDD7350}" srcOrd="5" destOrd="0" presId="urn:microsoft.com/office/officeart/2005/8/layout/vList2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B4D503-0B80-4460-922F-678D7B3B9A0D}" type="doc">
      <dgm:prSet loTypeId="urn:microsoft.com/office/officeart/2005/8/layout/list1#3" loCatId="list" qsTypeId="urn:microsoft.com/office/officeart/2005/8/quickstyle/simple1#15" qsCatId="simple" csTypeId="urn:microsoft.com/office/officeart/2005/8/colors/accent1_2#13" csCatId="accent1" phldr="1"/>
      <dgm:spPr/>
      <dgm:t>
        <a:bodyPr/>
        <a:lstStyle/>
        <a:p>
          <a:endParaRPr lang="en-US"/>
        </a:p>
      </dgm:t>
    </dgm:pt>
    <dgm:pt modelId="{6803AE33-8C4D-49FF-A701-3AEB5FFD114C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Downloaded</a:t>
          </a:r>
          <a:r>
            <a:rPr lang="it-IT" noProof="0" dirty="0">
              <a:ea typeface="+mn-ea"/>
              <a:cs typeface="+mn-cs"/>
            </a:rPr>
            <a:t> first </a:t>
          </a:r>
          <a:r>
            <a:rPr lang="it-IT" noProof="0" dirty="0" err="1">
              <a:ea typeface="+mn-ea"/>
              <a:cs typeface="+mn-cs"/>
            </a:rPr>
            <a:t>kitchen’s</a:t>
          </a:r>
          <a:r>
            <a:rPr lang="it-IT" noProof="0" dirty="0">
              <a:ea typeface="+mn-ea"/>
              <a:cs typeface="+mn-cs"/>
            </a:rPr>
            <a:t> source </a:t>
          </a:r>
          <a:r>
            <a:rPr lang="it-IT" noProof="0" dirty="0" err="1">
              <a:ea typeface="+mn-ea"/>
              <a:cs typeface="+mn-cs"/>
            </a:rPr>
            <a:t>videos</a:t>
          </a:r>
          <a:r>
            <a:rPr lang="it-IT" noProof="0" dirty="0">
              <a:ea typeface="+mn-ea"/>
              <a:cs typeface="+mn-cs"/>
            </a:rPr>
            <a:t> from Epic </a:t>
          </a:r>
          <a:r>
            <a:rPr lang="it-IT" noProof="0" dirty="0" err="1">
              <a:ea typeface="+mn-ea"/>
              <a:cs typeface="+mn-cs"/>
            </a:rPr>
            <a:t>Kitchens</a:t>
          </a:r>
          <a:r>
            <a:rPr lang="it-IT" noProof="0" dirty="0">
              <a:ea typeface="+mn-ea"/>
              <a:cs typeface="+mn-cs"/>
            </a:rPr>
            <a:t> database</a:t>
          </a:r>
          <a:endParaRPr lang="it-IT" noProof="0" dirty="0"/>
        </a:p>
      </dgm:t>
    </dgm:pt>
    <dgm:pt modelId="{71CB2A66-749B-4C8F-9BAC-3469E95A323C}" type="parTrans" cxnId="{B3A9A309-4955-47E0-A62F-54101AE9EF22}">
      <dgm:prSet/>
      <dgm:spPr/>
      <dgm:t>
        <a:bodyPr/>
        <a:lstStyle/>
        <a:p>
          <a:endParaRPr lang="it-IT"/>
        </a:p>
      </dgm:t>
    </dgm:pt>
    <dgm:pt modelId="{0BE976F9-0D26-497C-8000-721D61B1AB27}" type="sibTrans" cxnId="{B3A9A309-4955-47E0-A62F-54101AE9EF22}">
      <dgm:prSet/>
      <dgm:spPr/>
      <dgm:t>
        <a:bodyPr/>
        <a:lstStyle/>
        <a:p>
          <a:endParaRPr lang="it-IT"/>
        </a:p>
      </dgm:t>
    </dgm:pt>
    <dgm:pt modelId="{82650E3F-D6E2-4296-921D-7DB7037AB094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Removed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all</a:t>
          </a:r>
          <a:r>
            <a:rPr lang="it-IT" noProof="0" dirty="0">
              <a:ea typeface="+mn-ea"/>
              <a:cs typeface="+mn-cs"/>
            </a:rPr>
            <a:t> classes with </a:t>
          </a:r>
          <a:r>
            <a:rPr lang="it-IT" noProof="0" dirty="0" err="1">
              <a:ea typeface="+mn-ea"/>
              <a:cs typeface="+mn-cs"/>
            </a:rPr>
            <a:t>less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than</a:t>
          </a:r>
          <a:r>
            <a:rPr lang="it-IT" noProof="0" dirty="0">
              <a:ea typeface="+mn-ea"/>
              <a:cs typeface="+mn-cs"/>
            </a:rPr>
            <a:t> 100 </a:t>
          </a:r>
          <a:r>
            <a:rPr lang="it-IT" noProof="0" dirty="0" err="1">
              <a:ea typeface="+mn-ea"/>
              <a:cs typeface="+mn-cs"/>
            </a:rPr>
            <a:t>examples</a:t>
          </a:r>
          <a:endParaRPr lang="it-IT" noProof="0" dirty="0">
            <a:ea typeface="+mn-ea"/>
            <a:cs typeface="+mn-cs"/>
          </a:endParaRPr>
        </a:p>
      </dgm:t>
    </dgm:pt>
    <dgm:pt modelId="{DBD02D16-6447-4B3F-9162-19CEE4EAC286}" type="parTrans" cxnId="{349378A1-CC1D-4FEC-8461-BE0D39266705}">
      <dgm:prSet/>
      <dgm:spPr/>
      <dgm:t>
        <a:bodyPr/>
        <a:lstStyle/>
        <a:p>
          <a:endParaRPr lang="it-IT"/>
        </a:p>
      </dgm:t>
    </dgm:pt>
    <dgm:pt modelId="{31C96943-601E-48F3-A1B6-1CE9BD7B88BA}" type="sibTrans" cxnId="{349378A1-CC1D-4FEC-8461-BE0D39266705}">
      <dgm:prSet/>
      <dgm:spPr/>
      <dgm:t>
        <a:bodyPr/>
        <a:lstStyle/>
        <a:p>
          <a:endParaRPr lang="it-IT"/>
        </a:p>
      </dgm:t>
    </dgm:pt>
    <dgm:pt modelId="{84F41735-5D73-4818-A12D-09899A9D1D11}">
      <dgm:prSet/>
      <dgm:spPr/>
      <dgm:t>
        <a:bodyPr/>
        <a:lstStyle/>
        <a:p>
          <a:pPr rtl="0"/>
          <a:r>
            <a:rPr lang="it-IT" noProof="0" dirty="0" err="1"/>
            <a:t>Grouped</a:t>
          </a:r>
          <a:r>
            <a:rPr lang="it-IT" noProof="0" dirty="0"/>
            <a:t> </a:t>
          </a:r>
          <a:r>
            <a:rPr lang="it-IT" noProof="0" dirty="0" err="1"/>
            <a:t>frames</a:t>
          </a:r>
          <a:r>
            <a:rPr lang="it-IT" noProof="0" dirty="0"/>
            <a:t> by </a:t>
          </a:r>
          <a:r>
            <a:rPr lang="it-IT" noProof="0" dirty="0" err="1"/>
            <a:t>action</a:t>
          </a:r>
          <a:endParaRPr lang="it-IT" noProof="0" dirty="0"/>
        </a:p>
      </dgm:t>
    </dgm:pt>
    <dgm:pt modelId="{B37A4157-60C0-4CC6-B5D2-5864B9D0F2C8}" type="parTrans" cxnId="{6C84EB03-CEEF-4C9D-B801-3C1EAB870578}">
      <dgm:prSet/>
      <dgm:spPr/>
      <dgm:t>
        <a:bodyPr/>
        <a:lstStyle/>
        <a:p>
          <a:endParaRPr lang="it-IT"/>
        </a:p>
      </dgm:t>
    </dgm:pt>
    <dgm:pt modelId="{4AD59FA9-1B0F-4C14-93E8-CC74B4C66067}" type="sibTrans" cxnId="{6C84EB03-CEEF-4C9D-B801-3C1EAB870578}">
      <dgm:prSet/>
      <dgm:spPr/>
      <dgm:t>
        <a:bodyPr/>
        <a:lstStyle/>
        <a:p>
          <a:endParaRPr lang="it-IT"/>
        </a:p>
      </dgm:t>
    </dgm:pt>
    <dgm:pt modelId="{31950A64-A28C-4472-A699-81477853F4B8}">
      <dgm:prSet/>
      <dgm:spPr/>
      <dgm:t>
        <a:bodyPr/>
        <a:lstStyle/>
        <a:p>
          <a:pPr rtl="0"/>
          <a:r>
            <a:rPr lang="it-IT" noProof="0" dirty="0" err="1"/>
            <a:t>Python</a:t>
          </a:r>
          <a:r>
            <a:rPr lang="it-IT" noProof="0" dirty="0"/>
            <a:t> script «create_dataset.py»</a:t>
          </a:r>
        </a:p>
      </dgm:t>
    </dgm:pt>
    <dgm:pt modelId="{4426CF68-A7C7-45DE-A461-36972A1D8AB7}" type="parTrans" cxnId="{970336CC-539B-4D29-9FA1-0326A84E07E9}">
      <dgm:prSet/>
      <dgm:spPr/>
      <dgm:t>
        <a:bodyPr/>
        <a:lstStyle/>
        <a:p>
          <a:endParaRPr lang="it-IT"/>
        </a:p>
      </dgm:t>
    </dgm:pt>
    <dgm:pt modelId="{E0CB2CEC-783B-4ED5-A871-486ADF451306}" type="sibTrans" cxnId="{970336CC-539B-4D29-9FA1-0326A84E07E9}">
      <dgm:prSet/>
      <dgm:spPr/>
      <dgm:t>
        <a:bodyPr/>
        <a:lstStyle/>
        <a:p>
          <a:endParaRPr lang="it-IT"/>
        </a:p>
      </dgm:t>
    </dgm:pt>
    <dgm:pt modelId="{71D440D2-2BD5-41B1-88A3-E5FD4D32E216}">
      <dgm:prSet/>
      <dgm:spPr/>
      <dgm:t>
        <a:bodyPr/>
        <a:lstStyle/>
        <a:p>
          <a:pPr rtl="0"/>
          <a:r>
            <a:rPr lang="it-IT" noProof="0" dirty="0"/>
            <a:t>«</a:t>
          </a:r>
          <a:r>
            <a:rPr lang="it-IT" noProof="0" dirty="0" err="1"/>
            <a:t>id_action</a:t>
          </a:r>
          <a:r>
            <a:rPr lang="it-IT" noProof="0" dirty="0"/>
            <a:t>» folders </a:t>
          </a:r>
          <a:r>
            <a:rPr lang="it-IT" noProof="0" dirty="0" err="1"/>
            <a:t>created</a:t>
          </a:r>
          <a:r>
            <a:rPr lang="it-IT" noProof="0" dirty="0"/>
            <a:t> for </a:t>
          </a:r>
          <a:r>
            <a:rPr lang="it-IT" noProof="0" dirty="0" err="1"/>
            <a:t>each</a:t>
          </a:r>
          <a:r>
            <a:rPr lang="it-IT" noProof="0" dirty="0"/>
            <a:t> </a:t>
          </a:r>
          <a:r>
            <a:rPr lang="it-IT" noProof="0" dirty="0" err="1"/>
            <a:t>example</a:t>
          </a:r>
          <a:r>
            <a:rPr lang="it-IT" noProof="0" dirty="0"/>
            <a:t> in dataset</a:t>
          </a:r>
        </a:p>
      </dgm:t>
    </dgm:pt>
    <dgm:pt modelId="{AC9BDE55-42AC-4144-B91A-1E69CCAF3C96}" type="parTrans" cxnId="{E9CE0D28-E238-42BB-B8DC-A638428A49E9}">
      <dgm:prSet/>
      <dgm:spPr/>
      <dgm:t>
        <a:bodyPr/>
        <a:lstStyle/>
        <a:p>
          <a:endParaRPr lang="it-IT"/>
        </a:p>
      </dgm:t>
    </dgm:pt>
    <dgm:pt modelId="{292624FC-F774-41B7-ACE5-8175C5B2D84D}" type="sibTrans" cxnId="{E9CE0D28-E238-42BB-B8DC-A638428A49E9}">
      <dgm:prSet/>
      <dgm:spPr/>
      <dgm:t>
        <a:bodyPr/>
        <a:lstStyle/>
        <a:p>
          <a:endParaRPr lang="it-IT"/>
        </a:p>
      </dgm:t>
    </dgm:pt>
    <dgm:pt modelId="{BBD7072B-A6CD-4B17-93DC-2B115C4A6111}">
      <dgm:prSet/>
      <dgm:spPr/>
      <dgm:t>
        <a:bodyPr/>
        <a:lstStyle/>
        <a:p>
          <a:pPr rtl="0"/>
          <a:r>
            <a:rPr lang="it-IT" noProof="0" dirty="0" err="1"/>
            <a:t>Each</a:t>
          </a:r>
          <a:r>
            <a:rPr lang="it-IT" noProof="0" dirty="0"/>
            <a:t> folder </a:t>
          </a:r>
          <a:r>
            <a:rPr lang="it-IT" noProof="0" dirty="0" err="1"/>
            <a:t>contains</a:t>
          </a:r>
          <a:r>
            <a:rPr lang="it-IT" noProof="0" dirty="0"/>
            <a:t> RGB </a:t>
          </a:r>
          <a:r>
            <a:rPr lang="it-IT" noProof="0" dirty="0" err="1"/>
            <a:t>frames</a:t>
          </a:r>
          <a:r>
            <a:rPr lang="it-IT" noProof="0" dirty="0"/>
            <a:t> (.</a:t>
          </a:r>
          <a:r>
            <a:rPr lang="it-IT" noProof="0" dirty="0" err="1"/>
            <a:t>jpg</a:t>
          </a:r>
          <a:r>
            <a:rPr lang="it-IT" noProof="0" dirty="0"/>
            <a:t>)</a:t>
          </a:r>
        </a:p>
      </dgm:t>
    </dgm:pt>
    <dgm:pt modelId="{96B0AA9B-3145-4A39-9273-1DA5ADCF7643}" type="parTrans" cxnId="{8927E6A4-012C-4394-9A01-BE5453E2684D}">
      <dgm:prSet/>
      <dgm:spPr/>
      <dgm:t>
        <a:bodyPr/>
        <a:lstStyle/>
        <a:p>
          <a:endParaRPr lang="it-IT"/>
        </a:p>
      </dgm:t>
    </dgm:pt>
    <dgm:pt modelId="{244FB39A-8946-4141-9A5D-154FF00B09CB}" type="sibTrans" cxnId="{8927E6A4-012C-4394-9A01-BE5453E2684D}">
      <dgm:prSet/>
      <dgm:spPr/>
      <dgm:t>
        <a:bodyPr/>
        <a:lstStyle/>
        <a:p>
          <a:endParaRPr lang="it-IT"/>
        </a:p>
      </dgm:t>
    </dgm:pt>
    <dgm:pt modelId="{597C3862-DB31-4893-ABF0-4469B5117DE5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Python</a:t>
          </a:r>
          <a:r>
            <a:rPr lang="it-IT" noProof="0" dirty="0">
              <a:ea typeface="+mn-ea"/>
              <a:cs typeface="+mn-cs"/>
            </a:rPr>
            <a:t> script «analyze_dataset.py»</a:t>
          </a:r>
        </a:p>
      </dgm:t>
    </dgm:pt>
    <dgm:pt modelId="{F2C5312E-A087-4F04-B3DE-BB16B7F1796D}" type="parTrans" cxnId="{13557917-EA7B-43B4-ADD1-E602329E8722}">
      <dgm:prSet/>
      <dgm:spPr/>
      <dgm:t>
        <a:bodyPr/>
        <a:lstStyle/>
        <a:p>
          <a:endParaRPr lang="it-IT"/>
        </a:p>
      </dgm:t>
    </dgm:pt>
    <dgm:pt modelId="{FA3D2D23-CE13-428F-8E2E-D5A636B8812C}" type="sibTrans" cxnId="{13557917-EA7B-43B4-ADD1-E602329E8722}">
      <dgm:prSet/>
      <dgm:spPr/>
      <dgm:t>
        <a:bodyPr/>
        <a:lstStyle/>
        <a:p>
          <a:endParaRPr lang="it-IT"/>
        </a:p>
      </dgm:t>
    </dgm:pt>
    <dgm:pt modelId="{88461FBC-08A3-4839-93B1-9930B141C22C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Created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final</a:t>
          </a:r>
          <a:r>
            <a:rPr lang="it-IT" noProof="0" dirty="0">
              <a:ea typeface="+mn-ea"/>
              <a:cs typeface="+mn-cs"/>
            </a:rPr>
            <a:t> dataset </a:t>
          </a:r>
          <a:r>
            <a:rPr lang="it-IT" noProof="0" dirty="0" err="1">
              <a:ea typeface="+mn-ea"/>
              <a:cs typeface="+mn-cs"/>
            </a:rPr>
            <a:t>used</a:t>
          </a:r>
          <a:r>
            <a:rPr lang="it-IT" noProof="0" dirty="0">
              <a:ea typeface="+mn-ea"/>
              <a:cs typeface="+mn-cs"/>
            </a:rPr>
            <a:t> for training, with </a:t>
          </a:r>
          <a:r>
            <a:rPr lang="it-IT" noProof="0" dirty="0" err="1">
              <a:ea typeface="+mn-ea"/>
              <a:cs typeface="+mn-cs"/>
            </a:rPr>
            <a:t>optical</a:t>
          </a:r>
          <a:r>
            <a:rPr lang="it-IT" noProof="0" dirty="0">
              <a:ea typeface="+mn-ea"/>
              <a:cs typeface="+mn-cs"/>
            </a:rPr>
            <a:t> flow </a:t>
          </a:r>
          <a:r>
            <a:rPr lang="it-IT" noProof="0" dirty="0" err="1">
              <a:ea typeface="+mn-ea"/>
              <a:cs typeface="+mn-cs"/>
            </a:rPr>
            <a:t>extraction</a:t>
          </a:r>
          <a:endParaRPr lang="it-IT" noProof="0" dirty="0">
            <a:ea typeface="+mn-ea"/>
            <a:cs typeface="+mn-cs"/>
          </a:endParaRPr>
        </a:p>
      </dgm:t>
    </dgm:pt>
    <dgm:pt modelId="{427B9EA0-A117-402D-B98E-4E52BF8A42FD}" type="parTrans" cxnId="{706325CA-3F2C-4689-82C3-2C39E2F469C0}">
      <dgm:prSet/>
      <dgm:spPr/>
      <dgm:t>
        <a:bodyPr/>
        <a:lstStyle/>
        <a:p>
          <a:endParaRPr lang="it-IT"/>
        </a:p>
      </dgm:t>
    </dgm:pt>
    <dgm:pt modelId="{AFEEF9F8-9CF9-42DE-A080-8BB8B5B04671}" type="sibTrans" cxnId="{706325CA-3F2C-4689-82C3-2C39E2F469C0}">
      <dgm:prSet/>
      <dgm:spPr/>
      <dgm:t>
        <a:bodyPr/>
        <a:lstStyle/>
        <a:p>
          <a:endParaRPr lang="it-IT"/>
        </a:p>
      </dgm:t>
    </dgm:pt>
    <dgm:pt modelId="{392C4D61-6949-423A-A146-A908A4797F0B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«create_video.py» and «optical_flow.py» </a:t>
          </a:r>
          <a:r>
            <a:rPr lang="it-IT" noProof="0" dirty="0" err="1">
              <a:ea typeface="+mn-ea"/>
              <a:cs typeface="+mn-cs"/>
            </a:rPr>
            <a:t>python</a:t>
          </a:r>
          <a:r>
            <a:rPr lang="it-IT" noProof="0" dirty="0">
              <a:ea typeface="+mn-ea"/>
              <a:cs typeface="+mn-cs"/>
            </a:rPr>
            <a:t> scripts</a:t>
          </a:r>
        </a:p>
      </dgm:t>
    </dgm:pt>
    <dgm:pt modelId="{0581E67D-9CFA-49BB-959C-C6CEF41A2268}" type="parTrans" cxnId="{0E086E93-5BC6-4829-AB87-17E709EE0693}">
      <dgm:prSet/>
      <dgm:spPr/>
      <dgm:t>
        <a:bodyPr/>
        <a:lstStyle/>
        <a:p>
          <a:endParaRPr lang="it-IT"/>
        </a:p>
      </dgm:t>
    </dgm:pt>
    <dgm:pt modelId="{E8061448-DBD0-48C9-9446-17F63C8F7B25}" type="sibTrans" cxnId="{0E086E93-5BC6-4829-AB87-17E709EE0693}">
      <dgm:prSet/>
      <dgm:spPr/>
      <dgm:t>
        <a:bodyPr/>
        <a:lstStyle/>
        <a:p>
          <a:endParaRPr lang="it-IT"/>
        </a:p>
      </dgm:t>
    </dgm:pt>
    <dgm:pt modelId="{40986BAC-3CC5-4EE5-9E77-8CA865B976CC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.avi video </a:t>
          </a:r>
          <a:r>
            <a:rPr lang="it-IT" noProof="0" dirty="0" err="1">
              <a:ea typeface="+mn-ea"/>
              <a:cs typeface="+mn-cs"/>
            </a:rPr>
            <a:t>created</a:t>
          </a:r>
          <a:r>
            <a:rPr lang="it-IT" noProof="0" dirty="0">
              <a:ea typeface="+mn-ea"/>
              <a:cs typeface="+mn-cs"/>
            </a:rPr>
            <a:t> from </a:t>
          </a:r>
          <a:r>
            <a:rPr lang="it-IT" noProof="0" dirty="0" err="1">
              <a:ea typeface="+mn-ea"/>
              <a:cs typeface="+mn-cs"/>
            </a:rPr>
            <a:t>frames</a:t>
          </a:r>
          <a:r>
            <a:rPr lang="it-IT" noProof="0" dirty="0">
              <a:ea typeface="+mn-ea"/>
              <a:cs typeface="+mn-cs"/>
            </a:rPr>
            <a:t>, </a:t>
          </a:r>
          <a:r>
            <a:rPr lang="it-IT" noProof="0" dirty="0" err="1">
              <a:ea typeface="+mn-ea"/>
              <a:cs typeface="+mn-cs"/>
            </a:rPr>
            <a:t>requested</a:t>
          </a:r>
          <a:r>
            <a:rPr lang="it-IT" noProof="0" dirty="0">
              <a:ea typeface="+mn-ea"/>
              <a:cs typeface="+mn-cs"/>
            </a:rPr>
            <a:t> by Dense </a:t>
          </a:r>
          <a:r>
            <a:rPr lang="it-IT" noProof="0" dirty="0" err="1">
              <a:ea typeface="+mn-ea"/>
              <a:cs typeface="+mn-cs"/>
            </a:rPr>
            <a:t>Flow’s</a:t>
          </a:r>
          <a:r>
            <a:rPr lang="it-IT" noProof="0" dirty="0">
              <a:ea typeface="+mn-ea"/>
              <a:cs typeface="+mn-cs"/>
            </a:rPr>
            <a:t> «</a:t>
          </a:r>
          <a:r>
            <a:rPr lang="it-IT" noProof="0" dirty="0" err="1">
              <a:ea typeface="+mn-ea"/>
              <a:cs typeface="+mn-cs"/>
            </a:rPr>
            <a:t>extract_gpu</a:t>
          </a:r>
          <a:r>
            <a:rPr lang="it-IT" noProof="0" dirty="0">
              <a:ea typeface="+mn-ea"/>
              <a:cs typeface="+mn-cs"/>
            </a:rPr>
            <a:t>» </a:t>
          </a:r>
          <a:r>
            <a:rPr lang="it-IT" noProof="0" dirty="0" err="1">
              <a:ea typeface="+mn-ea"/>
              <a:cs typeface="+mn-cs"/>
            </a:rPr>
            <a:t>binary</a:t>
          </a:r>
          <a:endParaRPr lang="it-IT" noProof="0" dirty="0">
            <a:ea typeface="+mn-ea"/>
            <a:cs typeface="+mn-cs"/>
          </a:endParaRPr>
        </a:p>
      </dgm:t>
    </dgm:pt>
    <dgm:pt modelId="{A828F583-9A49-4990-B1BB-D711D59B8E92}" type="parTrans" cxnId="{EC427752-5D08-4E6C-8F5F-29C4897E03A0}">
      <dgm:prSet/>
      <dgm:spPr/>
      <dgm:t>
        <a:bodyPr/>
        <a:lstStyle/>
        <a:p>
          <a:endParaRPr lang="it-IT"/>
        </a:p>
      </dgm:t>
    </dgm:pt>
    <dgm:pt modelId="{8AA722FE-749C-4581-9B98-F36D7EFA5F0A}" type="sibTrans" cxnId="{EC427752-5D08-4E6C-8F5F-29C4897E03A0}">
      <dgm:prSet/>
      <dgm:spPr/>
      <dgm:t>
        <a:bodyPr/>
        <a:lstStyle/>
        <a:p>
          <a:endParaRPr lang="it-IT"/>
        </a:p>
      </dgm:t>
    </dgm:pt>
    <dgm:pt modelId="{6A52ECC1-90FC-406F-BEC8-C1E66848E548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Frames</a:t>
          </a:r>
          <a:r>
            <a:rPr lang="it-IT" noProof="0" dirty="0">
              <a:ea typeface="+mn-ea"/>
              <a:cs typeface="+mn-cs"/>
            </a:rPr>
            <a:t> folders </a:t>
          </a:r>
          <a:r>
            <a:rPr lang="it-IT" noProof="0" dirty="0" err="1">
              <a:ea typeface="+mn-ea"/>
              <a:cs typeface="+mn-cs"/>
            </a:rPr>
            <a:t>now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contain</a:t>
          </a:r>
          <a:r>
            <a:rPr lang="it-IT" noProof="0" dirty="0">
              <a:ea typeface="+mn-ea"/>
              <a:cs typeface="+mn-cs"/>
            </a:rPr>
            <a:t> RGB, X flow and Y flow </a:t>
          </a:r>
          <a:r>
            <a:rPr lang="it-IT" noProof="0" dirty="0" err="1">
              <a:ea typeface="+mn-ea"/>
              <a:cs typeface="+mn-cs"/>
            </a:rPr>
            <a:t>frames</a:t>
          </a:r>
          <a:endParaRPr lang="it-IT" noProof="0" dirty="0">
            <a:ea typeface="+mn-ea"/>
            <a:cs typeface="+mn-cs"/>
          </a:endParaRPr>
        </a:p>
      </dgm:t>
    </dgm:pt>
    <dgm:pt modelId="{00790A08-DE00-4181-8BD4-AD42D5119890}" type="parTrans" cxnId="{9DAB8F2B-980F-4521-BB24-045DAF905228}">
      <dgm:prSet/>
      <dgm:spPr/>
      <dgm:t>
        <a:bodyPr/>
        <a:lstStyle/>
        <a:p>
          <a:endParaRPr lang="it-IT"/>
        </a:p>
      </dgm:t>
    </dgm:pt>
    <dgm:pt modelId="{CAD8CFF0-9D9B-47ED-A92A-ACCADECB7ADD}" type="sibTrans" cxnId="{9DAB8F2B-980F-4521-BB24-045DAF905228}">
      <dgm:prSet/>
      <dgm:spPr/>
      <dgm:t>
        <a:bodyPr/>
        <a:lstStyle/>
        <a:p>
          <a:endParaRPr lang="it-IT"/>
        </a:p>
      </dgm:t>
    </dgm:pt>
    <dgm:pt modelId="{01DD0F12-12F5-4D40-B8E1-50F8BA73202A}" type="pres">
      <dgm:prSet presAssocID="{B7B4D503-0B80-4460-922F-678D7B3B9A0D}" presName="linear" presStyleCnt="0">
        <dgm:presLayoutVars>
          <dgm:dir/>
          <dgm:animLvl val="lvl"/>
          <dgm:resizeHandles val="exact"/>
        </dgm:presLayoutVars>
      </dgm:prSet>
      <dgm:spPr/>
    </dgm:pt>
    <dgm:pt modelId="{709D80A6-72FB-4616-B5E3-B5DD741D5F23}" type="pres">
      <dgm:prSet presAssocID="{6803AE33-8C4D-49FF-A701-3AEB5FFD114C}" presName="parentLin" presStyleCnt="0"/>
      <dgm:spPr/>
    </dgm:pt>
    <dgm:pt modelId="{76495F65-323E-4916-B636-C8D6D15ABDE0}" type="pres">
      <dgm:prSet presAssocID="{6803AE33-8C4D-49FF-A701-3AEB5FFD114C}" presName="parentLeftMargin" presStyleLbl="node1" presStyleIdx="0" presStyleCnt="4"/>
      <dgm:spPr/>
    </dgm:pt>
    <dgm:pt modelId="{9D1AF6DF-8EBD-4BA9-AB1C-83666B416551}" type="pres">
      <dgm:prSet presAssocID="{6803AE33-8C4D-49FF-A701-3AEB5FFD114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1934524-F682-452D-88D9-5DEC2E6B5015}" type="pres">
      <dgm:prSet presAssocID="{6803AE33-8C4D-49FF-A701-3AEB5FFD114C}" presName="negativeSpace" presStyleCnt="0"/>
      <dgm:spPr/>
    </dgm:pt>
    <dgm:pt modelId="{64F3F243-0CC4-4CEF-93F2-5776498F90DB}" type="pres">
      <dgm:prSet presAssocID="{6803AE33-8C4D-49FF-A701-3AEB5FFD114C}" presName="childText" presStyleLbl="alignAcc1" presStyleIdx="0" presStyleCnt="4">
        <dgm:presLayoutVars>
          <dgm:bulletEnabled val="1"/>
        </dgm:presLayoutVars>
      </dgm:prSet>
      <dgm:spPr/>
    </dgm:pt>
    <dgm:pt modelId="{45C074A4-D50D-4582-A1CA-82DFC52CD331}" type="pres">
      <dgm:prSet presAssocID="{0BE976F9-0D26-497C-8000-721D61B1AB27}" presName="spaceBetweenRectangles" presStyleCnt="0"/>
      <dgm:spPr/>
    </dgm:pt>
    <dgm:pt modelId="{8EDA2504-BC09-4D2A-BFEB-B07627737D96}" type="pres">
      <dgm:prSet presAssocID="{84F41735-5D73-4818-A12D-09899A9D1D11}" presName="parentLin" presStyleCnt="0"/>
      <dgm:spPr/>
    </dgm:pt>
    <dgm:pt modelId="{E3704B50-7434-4457-9CFA-CC8B1C081EC7}" type="pres">
      <dgm:prSet presAssocID="{84F41735-5D73-4818-A12D-09899A9D1D11}" presName="parentLeftMargin" presStyleLbl="node1" presStyleIdx="0" presStyleCnt="4"/>
      <dgm:spPr/>
    </dgm:pt>
    <dgm:pt modelId="{E0D9764E-A21A-40E3-9C4F-97BA4FA54C4F}" type="pres">
      <dgm:prSet presAssocID="{84F41735-5D73-4818-A12D-09899A9D1D1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47C2117-DD56-4423-A9CC-8A08166A3776}" type="pres">
      <dgm:prSet presAssocID="{84F41735-5D73-4818-A12D-09899A9D1D11}" presName="negativeSpace" presStyleCnt="0"/>
      <dgm:spPr/>
    </dgm:pt>
    <dgm:pt modelId="{C0FA19D3-8848-4F1C-9E67-F339AEF7811C}" type="pres">
      <dgm:prSet presAssocID="{84F41735-5D73-4818-A12D-09899A9D1D11}" presName="childText" presStyleLbl="alignAcc1" presStyleIdx="1" presStyleCnt="4">
        <dgm:presLayoutVars>
          <dgm:bulletEnabled val="1"/>
        </dgm:presLayoutVars>
      </dgm:prSet>
      <dgm:spPr/>
    </dgm:pt>
    <dgm:pt modelId="{9A7C3C7B-1772-447D-A045-E7E8D8817FE0}" type="pres">
      <dgm:prSet presAssocID="{4AD59FA9-1B0F-4C14-93E8-CC74B4C66067}" presName="spaceBetweenRectangles" presStyleCnt="0"/>
      <dgm:spPr/>
    </dgm:pt>
    <dgm:pt modelId="{BCD0224F-367C-495D-B528-41621B04D1CE}" type="pres">
      <dgm:prSet presAssocID="{82650E3F-D6E2-4296-921D-7DB7037AB094}" presName="parentLin" presStyleCnt="0"/>
      <dgm:spPr/>
    </dgm:pt>
    <dgm:pt modelId="{684003A5-D74E-48E0-80E3-3BE556F9C8A7}" type="pres">
      <dgm:prSet presAssocID="{82650E3F-D6E2-4296-921D-7DB7037AB094}" presName="parentLeftMargin" presStyleLbl="node1" presStyleIdx="1" presStyleCnt="4"/>
      <dgm:spPr/>
    </dgm:pt>
    <dgm:pt modelId="{C362BB88-398C-4C75-AEBF-C3FE43820DE6}" type="pres">
      <dgm:prSet presAssocID="{82650E3F-D6E2-4296-921D-7DB7037AB09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1B2385C-B668-4852-8CD5-5088F52A85ED}" type="pres">
      <dgm:prSet presAssocID="{82650E3F-D6E2-4296-921D-7DB7037AB094}" presName="negativeSpace" presStyleCnt="0"/>
      <dgm:spPr/>
    </dgm:pt>
    <dgm:pt modelId="{6885DB8D-8F27-494B-88DC-CD3C86E9528B}" type="pres">
      <dgm:prSet presAssocID="{82650E3F-D6E2-4296-921D-7DB7037AB094}" presName="childText" presStyleLbl="alignAcc1" presStyleIdx="2" presStyleCnt="4">
        <dgm:presLayoutVars>
          <dgm:bulletEnabled val="1"/>
        </dgm:presLayoutVars>
      </dgm:prSet>
      <dgm:spPr/>
    </dgm:pt>
    <dgm:pt modelId="{3D724593-2568-4220-B5C3-E1CB93346CDD}" type="pres">
      <dgm:prSet presAssocID="{31C96943-601E-48F3-A1B6-1CE9BD7B88BA}" presName="spaceBetweenRectangles" presStyleCnt="0"/>
      <dgm:spPr/>
    </dgm:pt>
    <dgm:pt modelId="{91E6FF71-B725-4E2A-99A0-1B9D1A61607F}" type="pres">
      <dgm:prSet presAssocID="{88461FBC-08A3-4839-93B1-9930B141C22C}" presName="parentLin" presStyleCnt="0"/>
      <dgm:spPr/>
    </dgm:pt>
    <dgm:pt modelId="{978A78EB-438A-4C78-840C-D77DF5F272F8}" type="pres">
      <dgm:prSet presAssocID="{88461FBC-08A3-4839-93B1-9930B141C22C}" presName="parentLeftMargin" presStyleLbl="node1" presStyleIdx="2" presStyleCnt="4"/>
      <dgm:spPr/>
    </dgm:pt>
    <dgm:pt modelId="{73DB57A3-57D7-417F-BC4F-1CC6EC7452E6}" type="pres">
      <dgm:prSet presAssocID="{88461FBC-08A3-4839-93B1-9930B141C22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87DE4EC-086D-49A8-A156-CFE09ECC2011}" type="pres">
      <dgm:prSet presAssocID="{88461FBC-08A3-4839-93B1-9930B141C22C}" presName="negativeSpace" presStyleCnt="0"/>
      <dgm:spPr/>
    </dgm:pt>
    <dgm:pt modelId="{16F87511-AF55-4789-84AF-4AC75B5B166C}" type="pres">
      <dgm:prSet presAssocID="{88461FBC-08A3-4839-93B1-9930B141C22C}" presName="childText" presStyleLbl="alignAcc1" presStyleIdx="3" presStyleCnt="4">
        <dgm:presLayoutVars>
          <dgm:bulletEnabled val="1"/>
        </dgm:presLayoutVars>
      </dgm:prSet>
      <dgm:spPr/>
    </dgm:pt>
  </dgm:ptLst>
  <dgm:cxnLst>
    <dgm:cxn modelId="{6C84EB03-CEEF-4C9D-B801-3C1EAB870578}" srcId="{B7B4D503-0B80-4460-922F-678D7B3B9A0D}" destId="{84F41735-5D73-4818-A12D-09899A9D1D11}" srcOrd="1" destOrd="0" parTransId="{B37A4157-60C0-4CC6-B5D2-5864B9D0F2C8}" sibTransId="{4AD59FA9-1B0F-4C14-93E8-CC74B4C66067}"/>
    <dgm:cxn modelId="{B3A9A309-4955-47E0-A62F-54101AE9EF22}" srcId="{B7B4D503-0B80-4460-922F-678D7B3B9A0D}" destId="{6803AE33-8C4D-49FF-A701-3AEB5FFD114C}" srcOrd="0" destOrd="0" parTransId="{71CB2A66-749B-4C8F-9BAC-3469E95A323C}" sibTransId="{0BE976F9-0D26-497C-8000-721D61B1AB27}"/>
    <dgm:cxn modelId="{71831A15-96C0-495C-9C60-80C59FCECEBE}" type="presOf" srcId="{84F41735-5D73-4818-A12D-09899A9D1D11}" destId="{E3704B50-7434-4457-9CFA-CC8B1C081EC7}" srcOrd="0" destOrd="0" presId="urn:microsoft.com/office/officeart/2005/8/layout/list1#3"/>
    <dgm:cxn modelId="{13557917-EA7B-43B4-ADD1-E602329E8722}" srcId="{82650E3F-D6E2-4296-921D-7DB7037AB094}" destId="{597C3862-DB31-4893-ABF0-4469B5117DE5}" srcOrd="0" destOrd="0" parTransId="{F2C5312E-A087-4F04-B3DE-BB16B7F1796D}" sibTransId="{FA3D2D23-CE13-428F-8E2E-D5A636B8812C}"/>
    <dgm:cxn modelId="{C4F8DD1B-633C-46F6-80C7-69AF8D087DC9}" type="presOf" srcId="{6803AE33-8C4D-49FF-A701-3AEB5FFD114C}" destId="{76495F65-323E-4916-B636-C8D6D15ABDE0}" srcOrd="0" destOrd="0" presId="urn:microsoft.com/office/officeart/2005/8/layout/list1#3"/>
    <dgm:cxn modelId="{4937801E-76A6-4831-B0EE-2B60BC10034B}" type="presOf" srcId="{392C4D61-6949-423A-A146-A908A4797F0B}" destId="{16F87511-AF55-4789-84AF-4AC75B5B166C}" srcOrd="0" destOrd="0" presId="urn:microsoft.com/office/officeart/2005/8/layout/list1#3"/>
    <dgm:cxn modelId="{E9CE0D28-E238-42BB-B8DC-A638428A49E9}" srcId="{84F41735-5D73-4818-A12D-09899A9D1D11}" destId="{71D440D2-2BD5-41B1-88A3-E5FD4D32E216}" srcOrd="1" destOrd="0" parTransId="{AC9BDE55-42AC-4144-B91A-1E69CCAF3C96}" sibTransId="{292624FC-F774-41B7-ACE5-8175C5B2D84D}"/>
    <dgm:cxn modelId="{B2E2D628-B451-4B3B-8BC8-D617B581DEDF}" type="presOf" srcId="{84F41735-5D73-4818-A12D-09899A9D1D11}" destId="{E0D9764E-A21A-40E3-9C4F-97BA4FA54C4F}" srcOrd="1" destOrd="0" presId="urn:microsoft.com/office/officeart/2005/8/layout/list1#3"/>
    <dgm:cxn modelId="{9DAB8F2B-980F-4521-BB24-045DAF905228}" srcId="{88461FBC-08A3-4839-93B1-9930B141C22C}" destId="{6A52ECC1-90FC-406F-BEC8-C1E66848E548}" srcOrd="2" destOrd="0" parTransId="{00790A08-DE00-4181-8BD4-AD42D5119890}" sibTransId="{CAD8CFF0-9D9B-47ED-A92A-ACCADECB7ADD}"/>
    <dgm:cxn modelId="{A4B06A5E-B325-4C32-8A5C-E11F5FE7FAF5}" type="presOf" srcId="{71D440D2-2BD5-41B1-88A3-E5FD4D32E216}" destId="{C0FA19D3-8848-4F1C-9E67-F339AEF7811C}" srcOrd="0" destOrd="1" presId="urn:microsoft.com/office/officeart/2005/8/layout/list1#3"/>
    <dgm:cxn modelId="{4E66C444-41BC-4D12-949F-10E13570E2CA}" type="presOf" srcId="{88461FBC-08A3-4839-93B1-9930B141C22C}" destId="{978A78EB-438A-4C78-840C-D77DF5F272F8}" srcOrd="0" destOrd="0" presId="urn:microsoft.com/office/officeart/2005/8/layout/list1#3"/>
    <dgm:cxn modelId="{5067E96F-C0E6-4EF9-865B-DA2403FF52FF}" type="presOf" srcId="{BBD7072B-A6CD-4B17-93DC-2B115C4A6111}" destId="{C0FA19D3-8848-4F1C-9E67-F339AEF7811C}" srcOrd="0" destOrd="2" presId="urn:microsoft.com/office/officeart/2005/8/layout/list1#3"/>
    <dgm:cxn modelId="{EC427752-5D08-4E6C-8F5F-29C4897E03A0}" srcId="{88461FBC-08A3-4839-93B1-9930B141C22C}" destId="{40986BAC-3CC5-4EE5-9E77-8CA865B976CC}" srcOrd="1" destOrd="0" parTransId="{A828F583-9A49-4990-B1BB-D711D59B8E92}" sibTransId="{8AA722FE-749C-4581-9B98-F36D7EFA5F0A}"/>
    <dgm:cxn modelId="{AB306384-FA55-446D-A3BA-4535143F5E24}" type="presOf" srcId="{82650E3F-D6E2-4296-921D-7DB7037AB094}" destId="{684003A5-D74E-48E0-80E3-3BE556F9C8A7}" srcOrd="0" destOrd="0" presId="urn:microsoft.com/office/officeart/2005/8/layout/list1#3"/>
    <dgm:cxn modelId="{0E086E93-5BC6-4829-AB87-17E709EE0693}" srcId="{88461FBC-08A3-4839-93B1-9930B141C22C}" destId="{392C4D61-6949-423A-A146-A908A4797F0B}" srcOrd="0" destOrd="0" parTransId="{0581E67D-9CFA-49BB-959C-C6CEF41A2268}" sibTransId="{E8061448-DBD0-48C9-9446-17F63C8F7B25}"/>
    <dgm:cxn modelId="{349378A1-CC1D-4FEC-8461-BE0D39266705}" srcId="{B7B4D503-0B80-4460-922F-678D7B3B9A0D}" destId="{82650E3F-D6E2-4296-921D-7DB7037AB094}" srcOrd="2" destOrd="0" parTransId="{DBD02D16-6447-4B3F-9162-19CEE4EAC286}" sibTransId="{31C96943-601E-48F3-A1B6-1CE9BD7B88BA}"/>
    <dgm:cxn modelId="{8927E6A4-012C-4394-9A01-BE5453E2684D}" srcId="{84F41735-5D73-4818-A12D-09899A9D1D11}" destId="{BBD7072B-A6CD-4B17-93DC-2B115C4A6111}" srcOrd="2" destOrd="0" parTransId="{96B0AA9B-3145-4A39-9273-1DA5ADCF7643}" sibTransId="{244FB39A-8946-4141-9A5D-154FF00B09CB}"/>
    <dgm:cxn modelId="{2BF92FAE-855D-45C2-9100-EAAEB82382F1}" type="presOf" srcId="{31950A64-A28C-4472-A699-81477853F4B8}" destId="{C0FA19D3-8848-4F1C-9E67-F339AEF7811C}" srcOrd="0" destOrd="0" presId="urn:microsoft.com/office/officeart/2005/8/layout/list1#3"/>
    <dgm:cxn modelId="{899641AE-400C-48CB-AB35-2AF1E1CD3485}" type="presOf" srcId="{40986BAC-3CC5-4EE5-9E77-8CA865B976CC}" destId="{16F87511-AF55-4789-84AF-4AC75B5B166C}" srcOrd="0" destOrd="1" presId="urn:microsoft.com/office/officeart/2005/8/layout/list1#3"/>
    <dgm:cxn modelId="{77F4B7AF-26F6-4253-9F38-D1E7DC5AECB4}" type="presOf" srcId="{597C3862-DB31-4893-ABF0-4469B5117DE5}" destId="{6885DB8D-8F27-494B-88DC-CD3C86E9528B}" srcOrd="0" destOrd="0" presId="urn:microsoft.com/office/officeart/2005/8/layout/list1#3"/>
    <dgm:cxn modelId="{79372AC0-6892-43C9-990D-EB3F8BE5BEFE}" type="presOf" srcId="{6A52ECC1-90FC-406F-BEC8-C1E66848E548}" destId="{16F87511-AF55-4789-84AF-4AC75B5B166C}" srcOrd="0" destOrd="2" presId="urn:microsoft.com/office/officeart/2005/8/layout/list1#3"/>
    <dgm:cxn modelId="{BDC02CC0-C308-44DB-97BD-110BBAE8CA7C}" type="presOf" srcId="{88461FBC-08A3-4839-93B1-9930B141C22C}" destId="{73DB57A3-57D7-417F-BC4F-1CC6EC7452E6}" srcOrd="1" destOrd="0" presId="urn:microsoft.com/office/officeart/2005/8/layout/list1#3"/>
    <dgm:cxn modelId="{706325CA-3F2C-4689-82C3-2C39E2F469C0}" srcId="{B7B4D503-0B80-4460-922F-678D7B3B9A0D}" destId="{88461FBC-08A3-4839-93B1-9930B141C22C}" srcOrd="3" destOrd="0" parTransId="{427B9EA0-A117-402D-B98E-4E52BF8A42FD}" sibTransId="{AFEEF9F8-9CF9-42DE-A080-8BB8B5B04671}"/>
    <dgm:cxn modelId="{970336CC-539B-4D29-9FA1-0326A84E07E9}" srcId="{84F41735-5D73-4818-A12D-09899A9D1D11}" destId="{31950A64-A28C-4472-A699-81477853F4B8}" srcOrd="0" destOrd="0" parTransId="{4426CF68-A7C7-45DE-A461-36972A1D8AB7}" sibTransId="{E0CB2CEC-783B-4ED5-A871-486ADF451306}"/>
    <dgm:cxn modelId="{5DA867DB-4E75-42E6-8B5A-1F2B65992BA7}" type="presOf" srcId="{B7B4D503-0B80-4460-922F-678D7B3B9A0D}" destId="{01DD0F12-12F5-4D40-B8E1-50F8BA73202A}" srcOrd="0" destOrd="0" presId="urn:microsoft.com/office/officeart/2005/8/layout/list1#3"/>
    <dgm:cxn modelId="{1D7A2BE2-7B6A-4A25-9132-CFD9B8EADD57}" type="presOf" srcId="{6803AE33-8C4D-49FF-A701-3AEB5FFD114C}" destId="{9D1AF6DF-8EBD-4BA9-AB1C-83666B416551}" srcOrd="1" destOrd="0" presId="urn:microsoft.com/office/officeart/2005/8/layout/list1#3"/>
    <dgm:cxn modelId="{B46A37F8-FAD3-48F6-8162-0546B0248AFF}" type="presOf" srcId="{82650E3F-D6E2-4296-921D-7DB7037AB094}" destId="{C362BB88-398C-4C75-AEBF-C3FE43820DE6}" srcOrd="1" destOrd="0" presId="urn:microsoft.com/office/officeart/2005/8/layout/list1#3"/>
    <dgm:cxn modelId="{E8FACF29-A080-43EA-A24C-36203ACD16AF}" type="presParOf" srcId="{01DD0F12-12F5-4D40-B8E1-50F8BA73202A}" destId="{709D80A6-72FB-4616-B5E3-B5DD741D5F23}" srcOrd="0" destOrd="0" presId="urn:microsoft.com/office/officeart/2005/8/layout/list1#3"/>
    <dgm:cxn modelId="{D5AC9829-7D23-48AB-A1FA-B10BC712696F}" type="presParOf" srcId="{709D80A6-72FB-4616-B5E3-B5DD741D5F23}" destId="{76495F65-323E-4916-B636-C8D6D15ABDE0}" srcOrd="0" destOrd="0" presId="urn:microsoft.com/office/officeart/2005/8/layout/list1#3"/>
    <dgm:cxn modelId="{E4FB87D9-2239-4995-ADCD-5D035A32B7B9}" type="presParOf" srcId="{709D80A6-72FB-4616-B5E3-B5DD741D5F23}" destId="{9D1AF6DF-8EBD-4BA9-AB1C-83666B416551}" srcOrd="1" destOrd="0" presId="urn:microsoft.com/office/officeart/2005/8/layout/list1#3"/>
    <dgm:cxn modelId="{46EF3E35-3450-47F2-BD9C-B2CCC739075B}" type="presParOf" srcId="{01DD0F12-12F5-4D40-B8E1-50F8BA73202A}" destId="{71934524-F682-452D-88D9-5DEC2E6B5015}" srcOrd="1" destOrd="0" presId="urn:microsoft.com/office/officeart/2005/8/layout/list1#3"/>
    <dgm:cxn modelId="{0A4394F6-AA9F-4CF2-A224-5C15EF526B4B}" type="presParOf" srcId="{01DD0F12-12F5-4D40-B8E1-50F8BA73202A}" destId="{64F3F243-0CC4-4CEF-93F2-5776498F90DB}" srcOrd="2" destOrd="0" presId="urn:microsoft.com/office/officeart/2005/8/layout/list1#3"/>
    <dgm:cxn modelId="{ED135B40-356E-4E87-834F-E4667140293C}" type="presParOf" srcId="{01DD0F12-12F5-4D40-B8E1-50F8BA73202A}" destId="{45C074A4-D50D-4582-A1CA-82DFC52CD331}" srcOrd="3" destOrd="0" presId="urn:microsoft.com/office/officeart/2005/8/layout/list1#3"/>
    <dgm:cxn modelId="{5DBF7646-5605-4959-A7CB-879EED7D1493}" type="presParOf" srcId="{01DD0F12-12F5-4D40-B8E1-50F8BA73202A}" destId="{8EDA2504-BC09-4D2A-BFEB-B07627737D96}" srcOrd="4" destOrd="0" presId="urn:microsoft.com/office/officeart/2005/8/layout/list1#3"/>
    <dgm:cxn modelId="{65FA676F-93B1-4AA9-84B7-33575C942F6F}" type="presParOf" srcId="{8EDA2504-BC09-4D2A-BFEB-B07627737D96}" destId="{E3704B50-7434-4457-9CFA-CC8B1C081EC7}" srcOrd="0" destOrd="0" presId="urn:microsoft.com/office/officeart/2005/8/layout/list1#3"/>
    <dgm:cxn modelId="{87233C4C-E4A7-4008-ADDD-DC9C3BC0CCF4}" type="presParOf" srcId="{8EDA2504-BC09-4D2A-BFEB-B07627737D96}" destId="{E0D9764E-A21A-40E3-9C4F-97BA4FA54C4F}" srcOrd="1" destOrd="0" presId="urn:microsoft.com/office/officeart/2005/8/layout/list1#3"/>
    <dgm:cxn modelId="{1C152ADE-D6D6-450E-AC59-E21D2589D9D2}" type="presParOf" srcId="{01DD0F12-12F5-4D40-B8E1-50F8BA73202A}" destId="{E47C2117-DD56-4423-A9CC-8A08166A3776}" srcOrd="5" destOrd="0" presId="urn:microsoft.com/office/officeart/2005/8/layout/list1#3"/>
    <dgm:cxn modelId="{80DE4984-9B76-41BB-BD15-F57B2A5F18E3}" type="presParOf" srcId="{01DD0F12-12F5-4D40-B8E1-50F8BA73202A}" destId="{C0FA19D3-8848-4F1C-9E67-F339AEF7811C}" srcOrd="6" destOrd="0" presId="urn:microsoft.com/office/officeart/2005/8/layout/list1#3"/>
    <dgm:cxn modelId="{E5343BE7-C363-41E2-86A9-9D1DF13F32B1}" type="presParOf" srcId="{01DD0F12-12F5-4D40-B8E1-50F8BA73202A}" destId="{9A7C3C7B-1772-447D-A045-E7E8D8817FE0}" srcOrd="7" destOrd="0" presId="urn:microsoft.com/office/officeart/2005/8/layout/list1#3"/>
    <dgm:cxn modelId="{A41ACC46-3B26-49AD-AFA1-CB3BDE5ABDF5}" type="presParOf" srcId="{01DD0F12-12F5-4D40-B8E1-50F8BA73202A}" destId="{BCD0224F-367C-495D-B528-41621B04D1CE}" srcOrd="8" destOrd="0" presId="urn:microsoft.com/office/officeart/2005/8/layout/list1#3"/>
    <dgm:cxn modelId="{5272BF9F-75D2-422A-8CA7-119A217A2E57}" type="presParOf" srcId="{BCD0224F-367C-495D-B528-41621B04D1CE}" destId="{684003A5-D74E-48E0-80E3-3BE556F9C8A7}" srcOrd="0" destOrd="0" presId="urn:microsoft.com/office/officeart/2005/8/layout/list1#3"/>
    <dgm:cxn modelId="{B8B3068D-6A19-4BFC-A0DF-32CB9FD509FE}" type="presParOf" srcId="{BCD0224F-367C-495D-B528-41621B04D1CE}" destId="{C362BB88-398C-4C75-AEBF-C3FE43820DE6}" srcOrd="1" destOrd="0" presId="urn:microsoft.com/office/officeart/2005/8/layout/list1#3"/>
    <dgm:cxn modelId="{F6D06043-15E6-457D-8074-7FB6454B6B60}" type="presParOf" srcId="{01DD0F12-12F5-4D40-B8E1-50F8BA73202A}" destId="{71B2385C-B668-4852-8CD5-5088F52A85ED}" srcOrd="9" destOrd="0" presId="urn:microsoft.com/office/officeart/2005/8/layout/list1#3"/>
    <dgm:cxn modelId="{9586E23D-3D44-440B-ACAE-39F0EE44FB53}" type="presParOf" srcId="{01DD0F12-12F5-4D40-B8E1-50F8BA73202A}" destId="{6885DB8D-8F27-494B-88DC-CD3C86E9528B}" srcOrd="10" destOrd="0" presId="urn:microsoft.com/office/officeart/2005/8/layout/list1#3"/>
    <dgm:cxn modelId="{B12DD537-C093-4F87-BC08-C62809D6ED7F}" type="presParOf" srcId="{01DD0F12-12F5-4D40-B8E1-50F8BA73202A}" destId="{3D724593-2568-4220-B5C3-E1CB93346CDD}" srcOrd="11" destOrd="0" presId="urn:microsoft.com/office/officeart/2005/8/layout/list1#3"/>
    <dgm:cxn modelId="{B30AB8B9-2EF8-4EF3-B7F6-4BD955569ED0}" type="presParOf" srcId="{01DD0F12-12F5-4D40-B8E1-50F8BA73202A}" destId="{91E6FF71-B725-4E2A-99A0-1B9D1A61607F}" srcOrd="12" destOrd="0" presId="urn:microsoft.com/office/officeart/2005/8/layout/list1#3"/>
    <dgm:cxn modelId="{6B8F6B15-6DF7-4992-9721-D8B3C741C0E5}" type="presParOf" srcId="{91E6FF71-B725-4E2A-99A0-1B9D1A61607F}" destId="{978A78EB-438A-4C78-840C-D77DF5F272F8}" srcOrd="0" destOrd="0" presId="urn:microsoft.com/office/officeart/2005/8/layout/list1#3"/>
    <dgm:cxn modelId="{D185D18F-A86E-43C3-BCE6-50B12C148041}" type="presParOf" srcId="{91E6FF71-B725-4E2A-99A0-1B9D1A61607F}" destId="{73DB57A3-57D7-417F-BC4F-1CC6EC7452E6}" srcOrd="1" destOrd="0" presId="urn:microsoft.com/office/officeart/2005/8/layout/list1#3"/>
    <dgm:cxn modelId="{36F39C7B-679A-4960-97AE-79B584BA2E1A}" type="presParOf" srcId="{01DD0F12-12F5-4D40-B8E1-50F8BA73202A}" destId="{087DE4EC-086D-49A8-A156-CFE09ECC2011}" srcOrd="13" destOrd="0" presId="urn:microsoft.com/office/officeart/2005/8/layout/list1#3"/>
    <dgm:cxn modelId="{E4294E40-54F8-4694-8709-FC18E67C80B8}" type="presParOf" srcId="{01DD0F12-12F5-4D40-B8E1-50F8BA73202A}" destId="{16F87511-AF55-4789-84AF-4AC75B5B166C}" srcOrd="14" destOrd="0" presId="urn:microsoft.com/office/officeart/2005/8/layout/list1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B4D503-0B80-4460-922F-678D7B3B9A0D}" type="doc">
      <dgm:prSet loTypeId="urn:microsoft.com/office/officeart/2005/8/layout/list1#3" loCatId="list" qsTypeId="urn:microsoft.com/office/officeart/2005/8/quickstyle/simple1#15" qsCatId="simple" csTypeId="urn:microsoft.com/office/officeart/2005/8/colors/accent1_2#13" csCatId="accent1" phldr="1"/>
      <dgm:spPr/>
      <dgm:t>
        <a:bodyPr/>
        <a:lstStyle/>
        <a:p>
          <a:endParaRPr lang="en-US"/>
        </a:p>
      </dgm:t>
    </dgm:pt>
    <dgm:pt modelId="{6803AE33-8C4D-49FF-A701-3AEB5FFD114C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Split dataset</a:t>
          </a:r>
          <a:endParaRPr lang="it-IT" noProof="0" dirty="0"/>
        </a:p>
      </dgm:t>
    </dgm:pt>
    <dgm:pt modelId="{71CB2A66-749B-4C8F-9BAC-3469E95A323C}" type="parTrans" cxnId="{B3A9A309-4955-47E0-A62F-54101AE9EF22}">
      <dgm:prSet/>
      <dgm:spPr/>
      <dgm:t>
        <a:bodyPr/>
        <a:lstStyle/>
        <a:p>
          <a:endParaRPr lang="it-IT"/>
        </a:p>
      </dgm:t>
    </dgm:pt>
    <dgm:pt modelId="{0BE976F9-0D26-497C-8000-721D61B1AB27}" type="sibTrans" cxnId="{B3A9A309-4955-47E0-A62F-54101AE9EF22}">
      <dgm:prSet/>
      <dgm:spPr/>
      <dgm:t>
        <a:bodyPr/>
        <a:lstStyle/>
        <a:p>
          <a:endParaRPr lang="it-IT"/>
        </a:p>
      </dgm:t>
    </dgm:pt>
    <dgm:pt modelId="{82650E3F-D6E2-4296-921D-7DB7037AB094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Testing</a:t>
          </a:r>
          <a:endParaRPr lang="it-IT" noProof="0" dirty="0">
            <a:ea typeface="+mn-ea"/>
            <a:cs typeface="+mn-cs"/>
          </a:endParaRPr>
        </a:p>
      </dgm:t>
    </dgm:pt>
    <dgm:pt modelId="{DBD02D16-6447-4B3F-9162-19CEE4EAC286}" type="parTrans" cxnId="{349378A1-CC1D-4FEC-8461-BE0D39266705}">
      <dgm:prSet/>
      <dgm:spPr/>
      <dgm:t>
        <a:bodyPr/>
        <a:lstStyle/>
        <a:p>
          <a:endParaRPr lang="it-IT"/>
        </a:p>
      </dgm:t>
    </dgm:pt>
    <dgm:pt modelId="{31C96943-601E-48F3-A1B6-1CE9BD7B88BA}" type="sibTrans" cxnId="{349378A1-CC1D-4FEC-8461-BE0D39266705}">
      <dgm:prSet/>
      <dgm:spPr/>
      <dgm:t>
        <a:bodyPr/>
        <a:lstStyle/>
        <a:p>
          <a:endParaRPr lang="it-IT"/>
        </a:p>
      </dgm:t>
    </dgm:pt>
    <dgm:pt modelId="{84F41735-5D73-4818-A12D-09899A9D1D11}">
      <dgm:prSet/>
      <dgm:spPr/>
      <dgm:t>
        <a:bodyPr/>
        <a:lstStyle/>
        <a:p>
          <a:pPr rtl="0"/>
          <a:r>
            <a:rPr lang="it-IT" noProof="0" dirty="0"/>
            <a:t>Training</a:t>
          </a:r>
        </a:p>
      </dgm:t>
    </dgm:pt>
    <dgm:pt modelId="{B37A4157-60C0-4CC6-B5D2-5864B9D0F2C8}" type="parTrans" cxnId="{6C84EB03-CEEF-4C9D-B801-3C1EAB870578}">
      <dgm:prSet/>
      <dgm:spPr/>
      <dgm:t>
        <a:bodyPr/>
        <a:lstStyle/>
        <a:p>
          <a:endParaRPr lang="it-IT"/>
        </a:p>
      </dgm:t>
    </dgm:pt>
    <dgm:pt modelId="{4AD59FA9-1B0F-4C14-93E8-CC74B4C66067}" type="sibTrans" cxnId="{6C84EB03-CEEF-4C9D-B801-3C1EAB870578}">
      <dgm:prSet/>
      <dgm:spPr/>
      <dgm:t>
        <a:bodyPr/>
        <a:lstStyle/>
        <a:p>
          <a:endParaRPr lang="it-IT"/>
        </a:p>
      </dgm:t>
    </dgm:pt>
    <dgm:pt modelId="{31950A64-A28C-4472-A699-81477853F4B8}">
      <dgm:prSet/>
      <dgm:spPr/>
      <dgm:t>
        <a:bodyPr/>
        <a:lstStyle/>
        <a:p>
          <a:pPr rtl="0"/>
          <a:r>
            <a:rPr lang="it-IT" noProof="0" dirty="0"/>
            <a:t>$ ./caffe </a:t>
          </a:r>
          <a:r>
            <a:rPr lang="it-IT" noProof="0" dirty="0" err="1"/>
            <a:t>train</a:t>
          </a:r>
          <a:r>
            <a:rPr lang="it-IT" noProof="0" dirty="0"/>
            <a:t> –solver=</a:t>
          </a:r>
          <a:r>
            <a:rPr lang="it-IT" noProof="0" dirty="0" err="1"/>
            <a:t>models</a:t>
          </a:r>
          <a:r>
            <a:rPr lang="it-IT" noProof="0" dirty="0"/>
            <a:t>/</a:t>
          </a:r>
          <a:r>
            <a:rPr lang="it-IT" noProof="0" dirty="0" err="1"/>
            <a:t>epic_kitchens_rgb_solver.prototxt</a:t>
          </a:r>
          <a:r>
            <a:rPr lang="it-IT" noProof="0" dirty="0"/>
            <a:t> –</a:t>
          </a:r>
          <a:r>
            <a:rPr lang="it-IT" noProof="0" dirty="0" err="1"/>
            <a:t>weights</a:t>
          </a:r>
          <a:r>
            <a:rPr lang="it-IT" noProof="0" dirty="0"/>
            <a:t>=</a:t>
          </a:r>
          <a:r>
            <a:rPr lang="it-IT" noProof="0" dirty="0" err="1"/>
            <a:t>models</a:t>
          </a:r>
          <a:r>
            <a:rPr lang="it-IT" noProof="0" dirty="0"/>
            <a:t>/</a:t>
          </a:r>
          <a:r>
            <a:rPr lang="it-IT" noProof="0" dirty="0" err="1"/>
            <a:t>start_model.caffemodel</a:t>
          </a:r>
          <a:endParaRPr lang="it-IT" noProof="0" dirty="0"/>
        </a:p>
      </dgm:t>
    </dgm:pt>
    <dgm:pt modelId="{4426CF68-A7C7-45DE-A461-36972A1D8AB7}" type="parTrans" cxnId="{970336CC-539B-4D29-9FA1-0326A84E07E9}">
      <dgm:prSet/>
      <dgm:spPr/>
      <dgm:t>
        <a:bodyPr/>
        <a:lstStyle/>
        <a:p>
          <a:endParaRPr lang="it-IT"/>
        </a:p>
      </dgm:t>
    </dgm:pt>
    <dgm:pt modelId="{E0CB2CEC-783B-4ED5-A871-486ADF451306}" type="sibTrans" cxnId="{970336CC-539B-4D29-9FA1-0326A84E07E9}">
      <dgm:prSet/>
      <dgm:spPr/>
      <dgm:t>
        <a:bodyPr/>
        <a:lstStyle/>
        <a:p>
          <a:endParaRPr lang="it-IT"/>
        </a:p>
      </dgm:t>
    </dgm:pt>
    <dgm:pt modelId="{71D440D2-2BD5-41B1-88A3-E5FD4D32E216}">
      <dgm:prSet/>
      <dgm:spPr/>
      <dgm:t>
        <a:bodyPr/>
        <a:lstStyle/>
        <a:p>
          <a:pPr rtl="0"/>
          <a:r>
            <a:rPr lang="it-IT" noProof="0" dirty="0" err="1"/>
            <a:t>Temporal</a:t>
          </a:r>
          <a:r>
            <a:rPr lang="it-IT" noProof="0" dirty="0"/>
            <a:t> </a:t>
          </a:r>
          <a:r>
            <a:rPr lang="it-IT" noProof="0" dirty="0" err="1"/>
            <a:t>Segment</a:t>
          </a:r>
          <a:r>
            <a:rPr lang="it-IT" noProof="0" dirty="0"/>
            <a:t> Networks </a:t>
          </a:r>
          <a:r>
            <a:rPr lang="it-IT" noProof="0" dirty="0" err="1"/>
            <a:t>caffemodel</a:t>
          </a:r>
          <a:r>
            <a:rPr lang="it-IT" noProof="0" dirty="0"/>
            <a:t> </a:t>
          </a:r>
          <a:r>
            <a:rPr lang="it-IT" noProof="0" dirty="0" err="1"/>
            <a:t>used</a:t>
          </a:r>
          <a:r>
            <a:rPr lang="it-IT" noProof="0" dirty="0"/>
            <a:t> for </a:t>
          </a:r>
          <a:r>
            <a:rPr lang="it-IT" noProof="0" dirty="0" err="1"/>
            <a:t>actions</a:t>
          </a:r>
          <a:r>
            <a:rPr lang="it-IT" noProof="0" dirty="0"/>
            <a:t> </a:t>
          </a:r>
          <a:r>
            <a:rPr lang="it-IT" noProof="0" dirty="0" err="1"/>
            <a:t>recognition</a:t>
          </a:r>
          <a:r>
            <a:rPr lang="it-IT" noProof="0" dirty="0"/>
            <a:t> </a:t>
          </a:r>
          <a:r>
            <a:rPr lang="it-IT" noProof="0" dirty="0" err="1"/>
            <a:t>as</a:t>
          </a:r>
          <a:r>
            <a:rPr lang="it-IT" noProof="0" dirty="0"/>
            <a:t> </a:t>
          </a:r>
          <a:r>
            <a:rPr lang="it-IT" noProof="0" dirty="0" err="1"/>
            <a:t>starting</a:t>
          </a:r>
          <a:r>
            <a:rPr lang="it-IT" noProof="0" dirty="0"/>
            <a:t> </a:t>
          </a:r>
          <a:r>
            <a:rPr lang="it-IT" noProof="0" dirty="0" err="1"/>
            <a:t>weights</a:t>
          </a:r>
          <a:endParaRPr lang="it-IT" noProof="0" dirty="0"/>
        </a:p>
      </dgm:t>
    </dgm:pt>
    <dgm:pt modelId="{AC9BDE55-42AC-4144-B91A-1E69CCAF3C96}" type="parTrans" cxnId="{E9CE0D28-E238-42BB-B8DC-A638428A49E9}">
      <dgm:prSet/>
      <dgm:spPr/>
      <dgm:t>
        <a:bodyPr/>
        <a:lstStyle/>
        <a:p>
          <a:endParaRPr lang="it-IT"/>
        </a:p>
      </dgm:t>
    </dgm:pt>
    <dgm:pt modelId="{292624FC-F774-41B7-ACE5-8175C5B2D84D}" type="sibTrans" cxnId="{E9CE0D28-E238-42BB-B8DC-A638428A49E9}">
      <dgm:prSet/>
      <dgm:spPr/>
      <dgm:t>
        <a:bodyPr/>
        <a:lstStyle/>
        <a:p>
          <a:endParaRPr lang="it-IT"/>
        </a:p>
      </dgm:t>
    </dgm:pt>
    <dgm:pt modelId="{BBD7072B-A6CD-4B17-93DC-2B115C4A6111}">
      <dgm:prSet/>
      <dgm:spPr/>
      <dgm:t>
        <a:bodyPr/>
        <a:lstStyle/>
        <a:p>
          <a:pPr rtl="0"/>
          <a:r>
            <a:rPr lang="it-IT" noProof="0" dirty="0" err="1"/>
            <a:t>Problem</a:t>
          </a:r>
          <a:r>
            <a:rPr lang="it-IT" noProof="0" dirty="0"/>
            <a:t> </a:t>
          </a:r>
          <a:r>
            <a:rPr lang="it-IT" noProof="0" dirty="0" err="1"/>
            <a:t>reduced</a:t>
          </a:r>
          <a:r>
            <a:rPr lang="it-IT" noProof="0" dirty="0"/>
            <a:t> to 3 classes, </a:t>
          </a:r>
          <a:r>
            <a:rPr lang="it-IT" noProof="0" dirty="0" err="1"/>
            <a:t>then</a:t>
          </a:r>
          <a:r>
            <a:rPr lang="it-IT" noProof="0" dirty="0"/>
            <a:t> </a:t>
          </a:r>
          <a:r>
            <a:rPr lang="it-IT" noProof="0" dirty="0" err="1"/>
            <a:t>added</a:t>
          </a:r>
          <a:r>
            <a:rPr lang="it-IT" noProof="0" dirty="0"/>
            <a:t> one classe </a:t>
          </a:r>
          <a:r>
            <a:rPr lang="it-IT" noProof="0" dirty="0" err="1"/>
            <a:t>each</a:t>
          </a:r>
          <a:r>
            <a:rPr lang="it-IT" noProof="0" dirty="0"/>
            <a:t> time </a:t>
          </a:r>
          <a:r>
            <a:rPr lang="it-IT" noProof="0" dirty="0" err="1"/>
            <a:t>until</a:t>
          </a:r>
          <a:r>
            <a:rPr lang="it-IT" noProof="0" dirty="0"/>
            <a:t> 5 classes </a:t>
          </a:r>
          <a:r>
            <a:rPr lang="it-IT" noProof="0" dirty="0" err="1"/>
            <a:t>were</a:t>
          </a:r>
          <a:r>
            <a:rPr lang="it-IT" noProof="0" dirty="0"/>
            <a:t> </a:t>
          </a:r>
          <a:r>
            <a:rPr lang="it-IT" noProof="0" dirty="0" err="1"/>
            <a:t>reached</a:t>
          </a:r>
          <a:endParaRPr lang="it-IT" noProof="0" dirty="0"/>
        </a:p>
      </dgm:t>
    </dgm:pt>
    <dgm:pt modelId="{96B0AA9B-3145-4A39-9273-1DA5ADCF7643}" type="parTrans" cxnId="{8927E6A4-012C-4394-9A01-BE5453E2684D}">
      <dgm:prSet/>
      <dgm:spPr/>
      <dgm:t>
        <a:bodyPr/>
        <a:lstStyle/>
        <a:p>
          <a:endParaRPr lang="it-IT"/>
        </a:p>
      </dgm:t>
    </dgm:pt>
    <dgm:pt modelId="{244FB39A-8946-4141-9A5D-154FF00B09CB}" type="sibTrans" cxnId="{8927E6A4-012C-4394-9A01-BE5453E2684D}">
      <dgm:prSet/>
      <dgm:spPr/>
      <dgm:t>
        <a:bodyPr/>
        <a:lstStyle/>
        <a:p>
          <a:endParaRPr lang="it-IT"/>
        </a:p>
      </dgm:t>
    </dgm:pt>
    <dgm:pt modelId="{597C3862-DB31-4893-ABF0-4469B5117DE5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Python</a:t>
          </a:r>
          <a:r>
            <a:rPr lang="it-IT" noProof="0" dirty="0">
              <a:ea typeface="+mn-ea"/>
              <a:cs typeface="+mn-cs"/>
            </a:rPr>
            <a:t> script «eval_net.py»</a:t>
          </a:r>
        </a:p>
      </dgm:t>
    </dgm:pt>
    <dgm:pt modelId="{F2C5312E-A087-4F04-B3DE-BB16B7F1796D}" type="parTrans" cxnId="{13557917-EA7B-43B4-ADD1-E602329E8722}">
      <dgm:prSet/>
      <dgm:spPr/>
      <dgm:t>
        <a:bodyPr/>
        <a:lstStyle/>
        <a:p>
          <a:endParaRPr lang="it-IT"/>
        </a:p>
      </dgm:t>
    </dgm:pt>
    <dgm:pt modelId="{FA3D2D23-CE13-428F-8E2E-D5A636B8812C}" type="sibTrans" cxnId="{13557917-EA7B-43B4-ADD1-E602329E8722}">
      <dgm:prSet/>
      <dgm:spPr/>
      <dgm:t>
        <a:bodyPr/>
        <a:lstStyle/>
        <a:p>
          <a:endParaRPr lang="it-IT"/>
        </a:p>
      </dgm:t>
    </dgm:pt>
    <dgm:pt modelId="{88461FBC-08A3-4839-93B1-9930B141C22C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Calculated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final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results</a:t>
          </a:r>
          <a:endParaRPr lang="it-IT" noProof="0" dirty="0">
            <a:ea typeface="+mn-ea"/>
            <a:cs typeface="+mn-cs"/>
          </a:endParaRPr>
        </a:p>
      </dgm:t>
    </dgm:pt>
    <dgm:pt modelId="{427B9EA0-A117-402D-B98E-4E52BF8A42FD}" type="parTrans" cxnId="{706325CA-3F2C-4689-82C3-2C39E2F469C0}">
      <dgm:prSet/>
      <dgm:spPr/>
      <dgm:t>
        <a:bodyPr/>
        <a:lstStyle/>
        <a:p>
          <a:endParaRPr lang="it-IT"/>
        </a:p>
      </dgm:t>
    </dgm:pt>
    <dgm:pt modelId="{AFEEF9F8-9CF9-42DE-A080-8BB8B5B04671}" type="sibTrans" cxnId="{706325CA-3F2C-4689-82C3-2C39E2F469C0}">
      <dgm:prSet/>
      <dgm:spPr/>
      <dgm:t>
        <a:bodyPr/>
        <a:lstStyle/>
        <a:p>
          <a:endParaRPr lang="it-IT"/>
        </a:p>
      </dgm:t>
    </dgm:pt>
    <dgm:pt modelId="{392C4D61-6949-423A-A146-A908A4797F0B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Precision</a:t>
          </a:r>
        </a:p>
      </dgm:t>
    </dgm:pt>
    <dgm:pt modelId="{0581E67D-9CFA-49BB-959C-C6CEF41A2268}" type="parTrans" cxnId="{0E086E93-5BC6-4829-AB87-17E709EE0693}">
      <dgm:prSet/>
      <dgm:spPr/>
      <dgm:t>
        <a:bodyPr/>
        <a:lstStyle/>
        <a:p>
          <a:endParaRPr lang="it-IT"/>
        </a:p>
      </dgm:t>
    </dgm:pt>
    <dgm:pt modelId="{E8061448-DBD0-48C9-9446-17F63C8F7B25}" type="sibTrans" cxnId="{0E086E93-5BC6-4829-AB87-17E709EE0693}">
      <dgm:prSet/>
      <dgm:spPr/>
      <dgm:t>
        <a:bodyPr/>
        <a:lstStyle/>
        <a:p>
          <a:endParaRPr lang="it-IT"/>
        </a:p>
      </dgm:t>
    </dgm:pt>
    <dgm:pt modelId="{C30673D1-02DC-4684-84D6-84880C877BF6}">
      <dgm:prSet/>
      <dgm:spPr/>
      <dgm:t>
        <a:bodyPr/>
        <a:lstStyle/>
        <a:p>
          <a:pPr rtl="0"/>
          <a:r>
            <a:rPr lang="it-IT" noProof="0" dirty="0" err="1"/>
            <a:t>Python</a:t>
          </a:r>
          <a:r>
            <a:rPr lang="it-IT" noProof="0" dirty="0"/>
            <a:t> script «prepare_training.py»</a:t>
          </a:r>
        </a:p>
      </dgm:t>
    </dgm:pt>
    <dgm:pt modelId="{0E09B0C6-2991-4871-AA61-A79E83821A46}" type="parTrans" cxnId="{913347D4-2289-49E1-8839-8A54157E5BAA}">
      <dgm:prSet/>
      <dgm:spPr/>
      <dgm:t>
        <a:bodyPr/>
        <a:lstStyle/>
        <a:p>
          <a:endParaRPr lang="it-IT"/>
        </a:p>
      </dgm:t>
    </dgm:pt>
    <dgm:pt modelId="{3BD55133-E051-432C-8BEE-DDC42AA62C46}" type="sibTrans" cxnId="{913347D4-2289-49E1-8839-8A54157E5BAA}">
      <dgm:prSet/>
      <dgm:spPr/>
      <dgm:t>
        <a:bodyPr/>
        <a:lstStyle/>
        <a:p>
          <a:endParaRPr lang="it-IT"/>
        </a:p>
      </dgm:t>
    </dgm:pt>
    <dgm:pt modelId="{127E7FDC-A71D-4291-8FA2-E96842D691EA}">
      <dgm:prSet/>
      <dgm:spPr/>
      <dgm:t>
        <a:bodyPr/>
        <a:lstStyle/>
        <a:p>
          <a:pPr rtl="0"/>
          <a:r>
            <a:rPr lang="it-IT" noProof="0" dirty="0"/>
            <a:t>Dataset </a:t>
          </a:r>
          <a:r>
            <a:rPr lang="it-IT" noProof="0" dirty="0" err="1"/>
            <a:t>splitted</a:t>
          </a:r>
          <a:r>
            <a:rPr lang="it-IT" noProof="0" dirty="0"/>
            <a:t> by 70% for training and 30% for </a:t>
          </a:r>
          <a:r>
            <a:rPr lang="it-IT" noProof="0" dirty="0" err="1"/>
            <a:t>testing</a:t>
          </a:r>
          <a:endParaRPr lang="it-IT" noProof="0" dirty="0"/>
        </a:p>
      </dgm:t>
    </dgm:pt>
    <dgm:pt modelId="{BDDF7562-22D8-4B76-ADC0-6743009DDFEE}" type="parTrans" cxnId="{D9325931-D912-4291-B4FA-339BE2C5998C}">
      <dgm:prSet/>
      <dgm:spPr/>
      <dgm:t>
        <a:bodyPr/>
        <a:lstStyle/>
        <a:p>
          <a:endParaRPr lang="it-IT"/>
        </a:p>
      </dgm:t>
    </dgm:pt>
    <dgm:pt modelId="{58EEB6C5-F4B1-46FE-98E3-4EBCA81206FC}" type="sibTrans" cxnId="{D9325931-D912-4291-B4FA-339BE2C5998C}">
      <dgm:prSet/>
      <dgm:spPr/>
      <dgm:t>
        <a:bodyPr/>
        <a:lstStyle/>
        <a:p>
          <a:endParaRPr lang="it-IT"/>
        </a:p>
      </dgm:t>
    </dgm:pt>
    <dgm:pt modelId="{970493F4-856F-42CA-BAB2-CA0EAF949B9C}">
      <dgm:prSet/>
      <dgm:spPr/>
      <dgm:t>
        <a:bodyPr/>
        <a:lstStyle/>
        <a:p>
          <a:pPr rtl="0"/>
          <a:r>
            <a:rPr lang="it-IT" noProof="0" dirty="0"/>
            <a:t>Training dataset </a:t>
          </a:r>
          <a:r>
            <a:rPr lang="it-IT" noProof="0" dirty="0" err="1"/>
            <a:t>splitted</a:t>
          </a:r>
          <a:r>
            <a:rPr lang="it-IT" noProof="0" dirty="0"/>
            <a:t> by 70% for training and 30% for </a:t>
          </a:r>
          <a:r>
            <a:rPr lang="it-IT" noProof="0" dirty="0" err="1"/>
            <a:t>validation</a:t>
          </a:r>
          <a:endParaRPr lang="it-IT" noProof="0" dirty="0"/>
        </a:p>
      </dgm:t>
    </dgm:pt>
    <dgm:pt modelId="{198A26A5-A86F-4CE3-83AF-314C5C6D32A6}" type="parTrans" cxnId="{F959D675-E496-47B5-B3B0-3AD01040F2BF}">
      <dgm:prSet/>
      <dgm:spPr/>
      <dgm:t>
        <a:bodyPr/>
        <a:lstStyle/>
        <a:p>
          <a:endParaRPr lang="it-IT"/>
        </a:p>
      </dgm:t>
    </dgm:pt>
    <dgm:pt modelId="{F2EBC91C-C544-4D9A-8BCC-DEB293CBF9FD}" type="sibTrans" cxnId="{F959D675-E496-47B5-B3B0-3AD01040F2BF}">
      <dgm:prSet/>
      <dgm:spPr/>
      <dgm:t>
        <a:bodyPr/>
        <a:lstStyle/>
        <a:p>
          <a:endParaRPr lang="it-IT"/>
        </a:p>
      </dgm:t>
    </dgm:pt>
    <dgm:pt modelId="{93DD38A3-8EA4-4D02-BD1E-49026FDE2974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Confusion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matrix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extraction</a:t>
          </a:r>
          <a:endParaRPr lang="it-IT" noProof="0" dirty="0">
            <a:ea typeface="+mn-ea"/>
            <a:cs typeface="+mn-cs"/>
          </a:endParaRPr>
        </a:p>
      </dgm:t>
    </dgm:pt>
    <dgm:pt modelId="{1B8C59AD-93C8-45C6-970B-F6461E2F9991}" type="parTrans" cxnId="{0AAE7C13-331A-47A9-80E8-6EDBBD900850}">
      <dgm:prSet/>
      <dgm:spPr/>
      <dgm:t>
        <a:bodyPr/>
        <a:lstStyle/>
        <a:p>
          <a:endParaRPr lang="it-IT"/>
        </a:p>
      </dgm:t>
    </dgm:pt>
    <dgm:pt modelId="{147EBD06-80E5-46FF-8DC8-ED1B999ACA55}" type="sibTrans" cxnId="{0AAE7C13-331A-47A9-80E8-6EDBBD900850}">
      <dgm:prSet/>
      <dgm:spPr/>
      <dgm:t>
        <a:bodyPr/>
        <a:lstStyle/>
        <a:p>
          <a:endParaRPr lang="it-IT"/>
        </a:p>
      </dgm:t>
    </dgm:pt>
    <dgm:pt modelId="{B365E954-15DB-4DCE-95A4-B1A886830025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Recall</a:t>
          </a:r>
          <a:endParaRPr lang="it-IT" noProof="0" dirty="0">
            <a:ea typeface="+mn-ea"/>
            <a:cs typeface="+mn-cs"/>
          </a:endParaRPr>
        </a:p>
      </dgm:t>
    </dgm:pt>
    <dgm:pt modelId="{B72ADF35-4607-48FA-B7F8-5BCB55457DAF}" type="parTrans" cxnId="{4EE657BB-3ACB-42B8-9974-F90F2FD62F9F}">
      <dgm:prSet/>
      <dgm:spPr/>
      <dgm:t>
        <a:bodyPr/>
        <a:lstStyle/>
        <a:p>
          <a:endParaRPr lang="it-IT"/>
        </a:p>
      </dgm:t>
    </dgm:pt>
    <dgm:pt modelId="{4DC4F866-70AB-42D2-BCFB-971C8C6FC832}" type="sibTrans" cxnId="{4EE657BB-3ACB-42B8-9974-F90F2FD62F9F}">
      <dgm:prSet/>
      <dgm:spPr/>
      <dgm:t>
        <a:bodyPr/>
        <a:lstStyle/>
        <a:p>
          <a:endParaRPr lang="it-IT"/>
        </a:p>
      </dgm:t>
    </dgm:pt>
    <dgm:pt modelId="{CBFA9D15-C77E-47E7-8802-019E96A00DEB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F1-score</a:t>
          </a:r>
        </a:p>
      </dgm:t>
    </dgm:pt>
    <dgm:pt modelId="{07EABE1D-91AD-461D-84BE-2913FBE3586B}" type="parTrans" cxnId="{38F1C115-D2DD-46FF-8450-1C83EB3A258C}">
      <dgm:prSet/>
      <dgm:spPr/>
      <dgm:t>
        <a:bodyPr/>
        <a:lstStyle/>
        <a:p>
          <a:endParaRPr lang="it-IT"/>
        </a:p>
      </dgm:t>
    </dgm:pt>
    <dgm:pt modelId="{52FDC933-FE0D-4E77-B7F2-9000F9A731EC}" type="sibTrans" cxnId="{38F1C115-D2DD-46FF-8450-1C83EB3A258C}">
      <dgm:prSet/>
      <dgm:spPr/>
      <dgm:t>
        <a:bodyPr/>
        <a:lstStyle/>
        <a:p>
          <a:endParaRPr lang="it-IT"/>
        </a:p>
      </dgm:t>
    </dgm:pt>
    <dgm:pt modelId="{01DD0F12-12F5-4D40-B8E1-50F8BA73202A}" type="pres">
      <dgm:prSet presAssocID="{B7B4D503-0B80-4460-922F-678D7B3B9A0D}" presName="linear" presStyleCnt="0">
        <dgm:presLayoutVars>
          <dgm:dir/>
          <dgm:animLvl val="lvl"/>
          <dgm:resizeHandles val="exact"/>
        </dgm:presLayoutVars>
      </dgm:prSet>
      <dgm:spPr/>
    </dgm:pt>
    <dgm:pt modelId="{709D80A6-72FB-4616-B5E3-B5DD741D5F23}" type="pres">
      <dgm:prSet presAssocID="{6803AE33-8C4D-49FF-A701-3AEB5FFD114C}" presName="parentLin" presStyleCnt="0"/>
      <dgm:spPr/>
    </dgm:pt>
    <dgm:pt modelId="{76495F65-323E-4916-B636-C8D6D15ABDE0}" type="pres">
      <dgm:prSet presAssocID="{6803AE33-8C4D-49FF-A701-3AEB5FFD114C}" presName="parentLeftMargin" presStyleLbl="node1" presStyleIdx="0" presStyleCnt="4"/>
      <dgm:spPr/>
    </dgm:pt>
    <dgm:pt modelId="{9D1AF6DF-8EBD-4BA9-AB1C-83666B416551}" type="pres">
      <dgm:prSet presAssocID="{6803AE33-8C4D-49FF-A701-3AEB5FFD114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1934524-F682-452D-88D9-5DEC2E6B5015}" type="pres">
      <dgm:prSet presAssocID="{6803AE33-8C4D-49FF-A701-3AEB5FFD114C}" presName="negativeSpace" presStyleCnt="0"/>
      <dgm:spPr/>
    </dgm:pt>
    <dgm:pt modelId="{64F3F243-0CC4-4CEF-93F2-5776498F90DB}" type="pres">
      <dgm:prSet presAssocID="{6803AE33-8C4D-49FF-A701-3AEB5FFD114C}" presName="childText" presStyleLbl="alignAcc1" presStyleIdx="0" presStyleCnt="4">
        <dgm:presLayoutVars>
          <dgm:bulletEnabled val="1"/>
        </dgm:presLayoutVars>
      </dgm:prSet>
      <dgm:spPr/>
    </dgm:pt>
    <dgm:pt modelId="{45C074A4-D50D-4582-A1CA-82DFC52CD331}" type="pres">
      <dgm:prSet presAssocID="{0BE976F9-0D26-497C-8000-721D61B1AB27}" presName="spaceBetweenRectangles" presStyleCnt="0"/>
      <dgm:spPr/>
    </dgm:pt>
    <dgm:pt modelId="{8EDA2504-BC09-4D2A-BFEB-B07627737D96}" type="pres">
      <dgm:prSet presAssocID="{84F41735-5D73-4818-A12D-09899A9D1D11}" presName="parentLin" presStyleCnt="0"/>
      <dgm:spPr/>
    </dgm:pt>
    <dgm:pt modelId="{E3704B50-7434-4457-9CFA-CC8B1C081EC7}" type="pres">
      <dgm:prSet presAssocID="{84F41735-5D73-4818-A12D-09899A9D1D11}" presName="parentLeftMargin" presStyleLbl="node1" presStyleIdx="0" presStyleCnt="4"/>
      <dgm:spPr/>
    </dgm:pt>
    <dgm:pt modelId="{E0D9764E-A21A-40E3-9C4F-97BA4FA54C4F}" type="pres">
      <dgm:prSet presAssocID="{84F41735-5D73-4818-A12D-09899A9D1D1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47C2117-DD56-4423-A9CC-8A08166A3776}" type="pres">
      <dgm:prSet presAssocID="{84F41735-5D73-4818-A12D-09899A9D1D11}" presName="negativeSpace" presStyleCnt="0"/>
      <dgm:spPr/>
    </dgm:pt>
    <dgm:pt modelId="{C0FA19D3-8848-4F1C-9E67-F339AEF7811C}" type="pres">
      <dgm:prSet presAssocID="{84F41735-5D73-4818-A12D-09899A9D1D11}" presName="childText" presStyleLbl="alignAcc1" presStyleIdx="1" presStyleCnt="4">
        <dgm:presLayoutVars>
          <dgm:bulletEnabled val="1"/>
        </dgm:presLayoutVars>
      </dgm:prSet>
      <dgm:spPr/>
    </dgm:pt>
    <dgm:pt modelId="{9A7C3C7B-1772-447D-A045-E7E8D8817FE0}" type="pres">
      <dgm:prSet presAssocID="{4AD59FA9-1B0F-4C14-93E8-CC74B4C66067}" presName="spaceBetweenRectangles" presStyleCnt="0"/>
      <dgm:spPr/>
    </dgm:pt>
    <dgm:pt modelId="{BCD0224F-367C-495D-B528-41621B04D1CE}" type="pres">
      <dgm:prSet presAssocID="{82650E3F-D6E2-4296-921D-7DB7037AB094}" presName="parentLin" presStyleCnt="0"/>
      <dgm:spPr/>
    </dgm:pt>
    <dgm:pt modelId="{684003A5-D74E-48E0-80E3-3BE556F9C8A7}" type="pres">
      <dgm:prSet presAssocID="{82650E3F-D6E2-4296-921D-7DB7037AB094}" presName="parentLeftMargin" presStyleLbl="node1" presStyleIdx="1" presStyleCnt="4"/>
      <dgm:spPr/>
    </dgm:pt>
    <dgm:pt modelId="{C362BB88-398C-4C75-AEBF-C3FE43820DE6}" type="pres">
      <dgm:prSet presAssocID="{82650E3F-D6E2-4296-921D-7DB7037AB09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1B2385C-B668-4852-8CD5-5088F52A85ED}" type="pres">
      <dgm:prSet presAssocID="{82650E3F-D6E2-4296-921D-7DB7037AB094}" presName="negativeSpace" presStyleCnt="0"/>
      <dgm:spPr/>
    </dgm:pt>
    <dgm:pt modelId="{6885DB8D-8F27-494B-88DC-CD3C86E9528B}" type="pres">
      <dgm:prSet presAssocID="{82650E3F-D6E2-4296-921D-7DB7037AB094}" presName="childText" presStyleLbl="alignAcc1" presStyleIdx="2" presStyleCnt="4">
        <dgm:presLayoutVars>
          <dgm:bulletEnabled val="1"/>
        </dgm:presLayoutVars>
      </dgm:prSet>
      <dgm:spPr/>
    </dgm:pt>
    <dgm:pt modelId="{3D724593-2568-4220-B5C3-E1CB93346CDD}" type="pres">
      <dgm:prSet presAssocID="{31C96943-601E-48F3-A1B6-1CE9BD7B88BA}" presName="spaceBetweenRectangles" presStyleCnt="0"/>
      <dgm:spPr/>
    </dgm:pt>
    <dgm:pt modelId="{91E6FF71-B725-4E2A-99A0-1B9D1A61607F}" type="pres">
      <dgm:prSet presAssocID="{88461FBC-08A3-4839-93B1-9930B141C22C}" presName="parentLin" presStyleCnt="0"/>
      <dgm:spPr/>
    </dgm:pt>
    <dgm:pt modelId="{978A78EB-438A-4C78-840C-D77DF5F272F8}" type="pres">
      <dgm:prSet presAssocID="{88461FBC-08A3-4839-93B1-9930B141C22C}" presName="parentLeftMargin" presStyleLbl="node1" presStyleIdx="2" presStyleCnt="4"/>
      <dgm:spPr/>
    </dgm:pt>
    <dgm:pt modelId="{73DB57A3-57D7-417F-BC4F-1CC6EC7452E6}" type="pres">
      <dgm:prSet presAssocID="{88461FBC-08A3-4839-93B1-9930B141C22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87DE4EC-086D-49A8-A156-CFE09ECC2011}" type="pres">
      <dgm:prSet presAssocID="{88461FBC-08A3-4839-93B1-9930B141C22C}" presName="negativeSpace" presStyleCnt="0"/>
      <dgm:spPr/>
    </dgm:pt>
    <dgm:pt modelId="{16F87511-AF55-4789-84AF-4AC75B5B166C}" type="pres">
      <dgm:prSet presAssocID="{88461FBC-08A3-4839-93B1-9930B141C22C}" presName="childText" presStyleLbl="alignAcc1" presStyleIdx="3" presStyleCnt="4">
        <dgm:presLayoutVars>
          <dgm:bulletEnabled val="1"/>
        </dgm:presLayoutVars>
      </dgm:prSet>
      <dgm:spPr/>
    </dgm:pt>
  </dgm:ptLst>
  <dgm:cxnLst>
    <dgm:cxn modelId="{6C84EB03-CEEF-4C9D-B801-3C1EAB870578}" srcId="{B7B4D503-0B80-4460-922F-678D7B3B9A0D}" destId="{84F41735-5D73-4818-A12D-09899A9D1D11}" srcOrd="1" destOrd="0" parTransId="{B37A4157-60C0-4CC6-B5D2-5864B9D0F2C8}" sibTransId="{4AD59FA9-1B0F-4C14-93E8-CC74B4C66067}"/>
    <dgm:cxn modelId="{B3A9A309-4955-47E0-A62F-54101AE9EF22}" srcId="{B7B4D503-0B80-4460-922F-678D7B3B9A0D}" destId="{6803AE33-8C4D-49FF-A701-3AEB5FFD114C}" srcOrd="0" destOrd="0" parTransId="{71CB2A66-749B-4C8F-9BAC-3469E95A323C}" sibTransId="{0BE976F9-0D26-497C-8000-721D61B1AB27}"/>
    <dgm:cxn modelId="{0AAE7C13-331A-47A9-80E8-6EDBBD900850}" srcId="{82650E3F-D6E2-4296-921D-7DB7037AB094}" destId="{93DD38A3-8EA4-4D02-BD1E-49026FDE2974}" srcOrd="1" destOrd="0" parTransId="{1B8C59AD-93C8-45C6-970B-F6461E2F9991}" sibTransId="{147EBD06-80E5-46FF-8DC8-ED1B999ACA55}"/>
    <dgm:cxn modelId="{71831A15-96C0-495C-9C60-80C59FCECEBE}" type="presOf" srcId="{84F41735-5D73-4818-A12D-09899A9D1D11}" destId="{E3704B50-7434-4457-9CFA-CC8B1C081EC7}" srcOrd="0" destOrd="0" presId="urn:microsoft.com/office/officeart/2005/8/layout/list1#3"/>
    <dgm:cxn modelId="{38F1C115-D2DD-46FF-8450-1C83EB3A258C}" srcId="{88461FBC-08A3-4839-93B1-9930B141C22C}" destId="{CBFA9D15-C77E-47E7-8802-019E96A00DEB}" srcOrd="2" destOrd="0" parTransId="{07EABE1D-91AD-461D-84BE-2913FBE3586B}" sibTransId="{52FDC933-FE0D-4E77-B7F2-9000F9A731EC}"/>
    <dgm:cxn modelId="{13557917-EA7B-43B4-ADD1-E602329E8722}" srcId="{82650E3F-D6E2-4296-921D-7DB7037AB094}" destId="{597C3862-DB31-4893-ABF0-4469B5117DE5}" srcOrd="0" destOrd="0" parTransId="{F2C5312E-A087-4F04-B3DE-BB16B7F1796D}" sibTransId="{FA3D2D23-CE13-428F-8E2E-D5A636B8812C}"/>
    <dgm:cxn modelId="{C4F8DD1B-633C-46F6-80C7-69AF8D087DC9}" type="presOf" srcId="{6803AE33-8C4D-49FF-A701-3AEB5FFD114C}" destId="{76495F65-323E-4916-B636-C8D6D15ABDE0}" srcOrd="0" destOrd="0" presId="urn:microsoft.com/office/officeart/2005/8/layout/list1#3"/>
    <dgm:cxn modelId="{4937801E-76A6-4831-B0EE-2B60BC10034B}" type="presOf" srcId="{392C4D61-6949-423A-A146-A908A4797F0B}" destId="{16F87511-AF55-4789-84AF-4AC75B5B166C}" srcOrd="0" destOrd="0" presId="urn:microsoft.com/office/officeart/2005/8/layout/list1#3"/>
    <dgm:cxn modelId="{E9CE0D28-E238-42BB-B8DC-A638428A49E9}" srcId="{84F41735-5D73-4818-A12D-09899A9D1D11}" destId="{71D440D2-2BD5-41B1-88A3-E5FD4D32E216}" srcOrd="1" destOrd="0" parTransId="{AC9BDE55-42AC-4144-B91A-1E69CCAF3C96}" sibTransId="{292624FC-F774-41B7-ACE5-8175C5B2D84D}"/>
    <dgm:cxn modelId="{B2E2D628-B451-4B3B-8BC8-D617B581DEDF}" type="presOf" srcId="{84F41735-5D73-4818-A12D-09899A9D1D11}" destId="{E0D9764E-A21A-40E3-9C4F-97BA4FA54C4F}" srcOrd="1" destOrd="0" presId="urn:microsoft.com/office/officeart/2005/8/layout/list1#3"/>
    <dgm:cxn modelId="{D9325931-D912-4291-B4FA-339BE2C5998C}" srcId="{6803AE33-8C4D-49FF-A701-3AEB5FFD114C}" destId="{127E7FDC-A71D-4291-8FA2-E96842D691EA}" srcOrd="1" destOrd="0" parTransId="{BDDF7562-22D8-4B76-ADC0-6743009DDFEE}" sibTransId="{58EEB6C5-F4B1-46FE-98E3-4EBCA81206FC}"/>
    <dgm:cxn modelId="{A98F753E-316C-4FF2-A6BD-715A7B593748}" type="presOf" srcId="{93DD38A3-8EA4-4D02-BD1E-49026FDE2974}" destId="{6885DB8D-8F27-494B-88DC-CD3C86E9528B}" srcOrd="0" destOrd="1" presId="urn:microsoft.com/office/officeart/2005/8/layout/list1#3"/>
    <dgm:cxn modelId="{A4B06A5E-B325-4C32-8A5C-E11F5FE7FAF5}" type="presOf" srcId="{71D440D2-2BD5-41B1-88A3-E5FD4D32E216}" destId="{C0FA19D3-8848-4F1C-9E67-F339AEF7811C}" srcOrd="0" destOrd="1" presId="urn:microsoft.com/office/officeart/2005/8/layout/list1#3"/>
    <dgm:cxn modelId="{4E66C444-41BC-4D12-949F-10E13570E2CA}" type="presOf" srcId="{88461FBC-08A3-4839-93B1-9930B141C22C}" destId="{978A78EB-438A-4C78-840C-D77DF5F272F8}" srcOrd="0" destOrd="0" presId="urn:microsoft.com/office/officeart/2005/8/layout/list1#3"/>
    <dgm:cxn modelId="{5067E96F-C0E6-4EF9-865B-DA2403FF52FF}" type="presOf" srcId="{BBD7072B-A6CD-4B17-93DC-2B115C4A6111}" destId="{C0FA19D3-8848-4F1C-9E67-F339AEF7811C}" srcOrd="0" destOrd="2" presId="urn:microsoft.com/office/officeart/2005/8/layout/list1#3"/>
    <dgm:cxn modelId="{F959D675-E496-47B5-B3B0-3AD01040F2BF}" srcId="{6803AE33-8C4D-49FF-A701-3AEB5FFD114C}" destId="{970493F4-856F-42CA-BAB2-CA0EAF949B9C}" srcOrd="2" destOrd="0" parTransId="{198A26A5-A86F-4CE3-83AF-314C5C6D32A6}" sibTransId="{F2EBC91C-C544-4D9A-8BCC-DEB293CBF9FD}"/>
    <dgm:cxn modelId="{48B4D257-FDFC-45E8-A32C-F658B6258C97}" type="presOf" srcId="{970493F4-856F-42CA-BAB2-CA0EAF949B9C}" destId="{64F3F243-0CC4-4CEF-93F2-5776498F90DB}" srcOrd="0" destOrd="2" presId="urn:microsoft.com/office/officeart/2005/8/layout/list1#3"/>
    <dgm:cxn modelId="{AB306384-FA55-446D-A3BA-4535143F5E24}" type="presOf" srcId="{82650E3F-D6E2-4296-921D-7DB7037AB094}" destId="{684003A5-D74E-48E0-80E3-3BE556F9C8A7}" srcOrd="0" destOrd="0" presId="urn:microsoft.com/office/officeart/2005/8/layout/list1#3"/>
    <dgm:cxn modelId="{0E086E93-5BC6-4829-AB87-17E709EE0693}" srcId="{88461FBC-08A3-4839-93B1-9930B141C22C}" destId="{392C4D61-6949-423A-A146-A908A4797F0B}" srcOrd="0" destOrd="0" parTransId="{0581E67D-9CFA-49BB-959C-C6CEF41A2268}" sibTransId="{E8061448-DBD0-48C9-9446-17F63C8F7B25}"/>
    <dgm:cxn modelId="{B2382296-31AE-462B-BEF3-5E5DF8F3DF43}" type="presOf" srcId="{C30673D1-02DC-4684-84D6-84880C877BF6}" destId="{64F3F243-0CC4-4CEF-93F2-5776498F90DB}" srcOrd="0" destOrd="0" presId="urn:microsoft.com/office/officeart/2005/8/layout/list1#3"/>
    <dgm:cxn modelId="{7848C69C-CAE5-4EB4-A983-213619E80541}" type="presOf" srcId="{127E7FDC-A71D-4291-8FA2-E96842D691EA}" destId="{64F3F243-0CC4-4CEF-93F2-5776498F90DB}" srcOrd="0" destOrd="1" presId="urn:microsoft.com/office/officeart/2005/8/layout/list1#3"/>
    <dgm:cxn modelId="{349378A1-CC1D-4FEC-8461-BE0D39266705}" srcId="{B7B4D503-0B80-4460-922F-678D7B3B9A0D}" destId="{82650E3F-D6E2-4296-921D-7DB7037AB094}" srcOrd="2" destOrd="0" parTransId="{DBD02D16-6447-4B3F-9162-19CEE4EAC286}" sibTransId="{31C96943-601E-48F3-A1B6-1CE9BD7B88BA}"/>
    <dgm:cxn modelId="{8927E6A4-012C-4394-9A01-BE5453E2684D}" srcId="{84F41735-5D73-4818-A12D-09899A9D1D11}" destId="{BBD7072B-A6CD-4B17-93DC-2B115C4A6111}" srcOrd="2" destOrd="0" parTransId="{96B0AA9B-3145-4A39-9273-1DA5ADCF7643}" sibTransId="{244FB39A-8946-4141-9A5D-154FF00B09CB}"/>
    <dgm:cxn modelId="{2BF92FAE-855D-45C2-9100-EAAEB82382F1}" type="presOf" srcId="{31950A64-A28C-4472-A699-81477853F4B8}" destId="{C0FA19D3-8848-4F1C-9E67-F339AEF7811C}" srcOrd="0" destOrd="0" presId="urn:microsoft.com/office/officeart/2005/8/layout/list1#3"/>
    <dgm:cxn modelId="{77F4B7AF-26F6-4253-9F38-D1E7DC5AECB4}" type="presOf" srcId="{597C3862-DB31-4893-ABF0-4469B5117DE5}" destId="{6885DB8D-8F27-494B-88DC-CD3C86E9528B}" srcOrd="0" destOrd="0" presId="urn:microsoft.com/office/officeart/2005/8/layout/list1#3"/>
    <dgm:cxn modelId="{E74421B0-81E0-434D-A1A1-9B26C0464002}" type="presOf" srcId="{CBFA9D15-C77E-47E7-8802-019E96A00DEB}" destId="{16F87511-AF55-4789-84AF-4AC75B5B166C}" srcOrd="0" destOrd="2" presId="urn:microsoft.com/office/officeart/2005/8/layout/list1#3"/>
    <dgm:cxn modelId="{4EE657BB-3ACB-42B8-9974-F90F2FD62F9F}" srcId="{88461FBC-08A3-4839-93B1-9930B141C22C}" destId="{B365E954-15DB-4DCE-95A4-B1A886830025}" srcOrd="1" destOrd="0" parTransId="{B72ADF35-4607-48FA-B7F8-5BCB55457DAF}" sibTransId="{4DC4F866-70AB-42D2-BCFB-971C8C6FC832}"/>
    <dgm:cxn modelId="{BDC02CC0-C308-44DB-97BD-110BBAE8CA7C}" type="presOf" srcId="{88461FBC-08A3-4839-93B1-9930B141C22C}" destId="{73DB57A3-57D7-417F-BC4F-1CC6EC7452E6}" srcOrd="1" destOrd="0" presId="urn:microsoft.com/office/officeart/2005/8/layout/list1#3"/>
    <dgm:cxn modelId="{706325CA-3F2C-4689-82C3-2C39E2F469C0}" srcId="{B7B4D503-0B80-4460-922F-678D7B3B9A0D}" destId="{88461FBC-08A3-4839-93B1-9930B141C22C}" srcOrd="3" destOrd="0" parTransId="{427B9EA0-A117-402D-B98E-4E52BF8A42FD}" sibTransId="{AFEEF9F8-9CF9-42DE-A080-8BB8B5B04671}"/>
    <dgm:cxn modelId="{970336CC-539B-4D29-9FA1-0326A84E07E9}" srcId="{84F41735-5D73-4818-A12D-09899A9D1D11}" destId="{31950A64-A28C-4472-A699-81477853F4B8}" srcOrd="0" destOrd="0" parTransId="{4426CF68-A7C7-45DE-A461-36972A1D8AB7}" sibTransId="{E0CB2CEC-783B-4ED5-A871-486ADF451306}"/>
    <dgm:cxn modelId="{913347D4-2289-49E1-8839-8A54157E5BAA}" srcId="{6803AE33-8C4D-49FF-A701-3AEB5FFD114C}" destId="{C30673D1-02DC-4684-84D6-84880C877BF6}" srcOrd="0" destOrd="0" parTransId="{0E09B0C6-2991-4871-AA61-A79E83821A46}" sibTransId="{3BD55133-E051-432C-8BEE-DDC42AA62C46}"/>
    <dgm:cxn modelId="{3B440BDA-C958-48FA-85B1-85B71D9E45AD}" type="presOf" srcId="{B365E954-15DB-4DCE-95A4-B1A886830025}" destId="{16F87511-AF55-4789-84AF-4AC75B5B166C}" srcOrd="0" destOrd="1" presId="urn:microsoft.com/office/officeart/2005/8/layout/list1#3"/>
    <dgm:cxn modelId="{5DA867DB-4E75-42E6-8B5A-1F2B65992BA7}" type="presOf" srcId="{B7B4D503-0B80-4460-922F-678D7B3B9A0D}" destId="{01DD0F12-12F5-4D40-B8E1-50F8BA73202A}" srcOrd="0" destOrd="0" presId="urn:microsoft.com/office/officeart/2005/8/layout/list1#3"/>
    <dgm:cxn modelId="{1D7A2BE2-7B6A-4A25-9132-CFD9B8EADD57}" type="presOf" srcId="{6803AE33-8C4D-49FF-A701-3AEB5FFD114C}" destId="{9D1AF6DF-8EBD-4BA9-AB1C-83666B416551}" srcOrd="1" destOrd="0" presId="urn:microsoft.com/office/officeart/2005/8/layout/list1#3"/>
    <dgm:cxn modelId="{B46A37F8-FAD3-48F6-8162-0546B0248AFF}" type="presOf" srcId="{82650E3F-D6E2-4296-921D-7DB7037AB094}" destId="{C362BB88-398C-4C75-AEBF-C3FE43820DE6}" srcOrd="1" destOrd="0" presId="urn:microsoft.com/office/officeart/2005/8/layout/list1#3"/>
    <dgm:cxn modelId="{E8FACF29-A080-43EA-A24C-36203ACD16AF}" type="presParOf" srcId="{01DD0F12-12F5-4D40-B8E1-50F8BA73202A}" destId="{709D80A6-72FB-4616-B5E3-B5DD741D5F23}" srcOrd="0" destOrd="0" presId="urn:microsoft.com/office/officeart/2005/8/layout/list1#3"/>
    <dgm:cxn modelId="{D5AC9829-7D23-48AB-A1FA-B10BC712696F}" type="presParOf" srcId="{709D80A6-72FB-4616-B5E3-B5DD741D5F23}" destId="{76495F65-323E-4916-B636-C8D6D15ABDE0}" srcOrd="0" destOrd="0" presId="urn:microsoft.com/office/officeart/2005/8/layout/list1#3"/>
    <dgm:cxn modelId="{E4FB87D9-2239-4995-ADCD-5D035A32B7B9}" type="presParOf" srcId="{709D80A6-72FB-4616-B5E3-B5DD741D5F23}" destId="{9D1AF6DF-8EBD-4BA9-AB1C-83666B416551}" srcOrd="1" destOrd="0" presId="urn:microsoft.com/office/officeart/2005/8/layout/list1#3"/>
    <dgm:cxn modelId="{46EF3E35-3450-47F2-BD9C-B2CCC739075B}" type="presParOf" srcId="{01DD0F12-12F5-4D40-B8E1-50F8BA73202A}" destId="{71934524-F682-452D-88D9-5DEC2E6B5015}" srcOrd="1" destOrd="0" presId="urn:microsoft.com/office/officeart/2005/8/layout/list1#3"/>
    <dgm:cxn modelId="{0A4394F6-AA9F-4CF2-A224-5C15EF526B4B}" type="presParOf" srcId="{01DD0F12-12F5-4D40-B8E1-50F8BA73202A}" destId="{64F3F243-0CC4-4CEF-93F2-5776498F90DB}" srcOrd="2" destOrd="0" presId="urn:microsoft.com/office/officeart/2005/8/layout/list1#3"/>
    <dgm:cxn modelId="{ED135B40-356E-4E87-834F-E4667140293C}" type="presParOf" srcId="{01DD0F12-12F5-4D40-B8E1-50F8BA73202A}" destId="{45C074A4-D50D-4582-A1CA-82DFC52CD331}" srcOrd="3" destOrd="0" presId="urn:microsoft.com/office/officeart/2005/8/layout/list1#3"/>
    <dgm:cxn modelId="{5DBF7646-5605-4959-A7CB-879EED7D1493}" type="presParOf" srcId="{01DD0F12-12F5-4D40-B8E1-50F8BA73202A}" destId="{8EDA2504-BC09-4D2A-BFEB-B07627737D96}" srcOrd="4" destOrd="0" presId="urn:microsoft.com/office/officeart/2005/8/layout/list1#3"/>
    <dgm:cxn modelId="{65FA676F-93B1-4AA9-84B7-33575C942F6F}" type="presParOf" srcId="{8EDA2504-BC09-4D2A-BFEB-B07627737D96}" destId="{E3704B50-7434-4457-9CFA-CC8B1C081EC7}" srcOrd="0" destOrd="0" presId="urn:microsoft.com/office/officeart/2005/8/layout/list1#3"/>
    <dgm:cxn modelId="{87233C4C-E4A7-4008-ADDD-DC9C3BC0CCF4}" type="presParOf" srcId="{8EDA2504-BC09-4D2A-BFEB-B07627737D96}" destId="{E0D9764E-A21A-40E3-9C4F-97BA4FA54C4F}" srcOrd="1" destOrd="0" presId="urn:microsoft.com/office/officeart/2005/8/layout/list1#3"/>
    <dgm:cxn modelId="{1C152ADE-D6D6-450E-AC59-E21D2589D9D2}" type="presParOf" srcId="{01DD0F12-12F5-4D40-B8E1-50F8BA73202A}" destId="{E47C2117-DD56-4423-A9CC-8A08166A3776}" srcOrd="5" destOrd="0" presId="urn:microsoft.com/office/officeart/2005/8/layout/list1#3"/>
    <dgm:cxn modelId="{80DE4984-9B76-41BB-BD15-F57B2A5F18E3}" type="presParOf" srcId="{01DD0F12-12F5-4D40-B8E1-50F8BA73202A}" destId="{C0FA19D3-8848-4F1C-9E67-F339AEF7811C}" srcOrd="6" destOrd="0" presId="urn:microsoft.com/office/officeart/2005/8/layout/list1#3"/>
    <dgm:cxn modelId="{E5343BE7-C363-41E2-86A9-9D1DF13F32B1}" type="presParOf" srcId="{01DD0F12-12F5-4D40-B8E1-50F8BA73202A}" destId="{9A7C3C7B-1772-447D-A045-E7E8D8817FE0}" srcOrd="7" destOrd="0" presId="urn:microsoft.com/office/officeart/2005/8/layout/list1#3"/>
    <dgm:cxn modelId="{A41ACC46-3B26-49AD-AFA1-CB3BDE5ABDF5}" type="presParOf" srcId="{01DD0F12-12F5-4D40-B8E1-50F8BA73202A}" destId="{BCD0224F-367C-495D-B528-41621B04D1CE}" srcOrd="8" destOrd="0" presId="urn:microsoft.com/office/officeart/2005/8/layout/list1#3"/>
    <dgm:cxn modelId="{5272BF9F-75D2-422A-8CA7-119A217A2E57}" type="presParOf" srcId="{BCD0224F-367C-495D-B528-41621B04D1CE}" destId="{684003A5-D74E-48E0-80E3-3BE556F9C8A7}" srcOrd="0" destOrd="0" presId="urn:microsoft.com/office/officeart/2005/8/layout/list1#3"/>
    <dgm:cxn modelId="{B8B3068D-6A19-4BFC-A0DF-32CB9FD509FE}" type="presParOf" srcId="{BCD0224F-367C-495D-B528-41621B04D1CE}" destId="{C362BB88-398C-4C75-AEBF-C3FE43820DE6}" srcOrd="1" destOrd="0" presId="urn:microsoft.com/office/officeart/2005/8/layout/list1#3"/>
    <dgm:cxn modelId="{F6D06043-15E6-457D-8074-7FB6454B6B60}" type="presParOf" srcId="{01DD0F12-12F5-4D40-B8E1-50F8BA73202A}" destId="{71B2385C-B668-4852-8CD5-5088F52A85ED}" srcOrd="9" destOrd="0" presId="urn:microsoft.com/office/officeart/2005/8/layout/list1#3"/>
    <dgm:cxn modelId="{9586E23D-3D44-440B-ACAE-39F0EE44FB53}" type="presParOf" srcId="{01DD0F12-12F5-4D40-B8E1-50F8BA73202A}" destId="{6885DB8D-8F27-494B-88DC-CD3C86E9528B}" srcOrd="10" destOrd="0" presId="urn:microsoft.com/office/officeart/2005/8/layout/list1#3"/>
    <dgm:cxn modelId="{B12DD537-C093-4F87-BC08-C62809D6ED7F}" type="presParOf" srcId="{01DD0F12-12F5-4D40-B8E1-50F8BA73202A}" destId="{3D724593-2568-4220-B5C3-E1CB93346CDD}" srcOrd="11" destOrd="0" presId="urn:microsoft.com/office/officeart/2005/8/layout/list1#3"/>
    <dgm:cxn modelId="{B30AB8B9-2EF8-4EF3-B7F6-4BD955569ED0}" type="presParOf" srcId="{01DD0F12-12F5-4D40-B8E1-50F8BA73202A}" destId="{91E6FF71-B725-4E2A-99A0-1B9D1A61607F}" srcOrd="12" destOrd="0" presId="urn:microsoft.com/office/officeart/2005/8/layout/list1#3"/>
    <dgm:cxn modelId="{6B8F6B15-6DF7-4992-9721-D8B3C741C0E5}" type="presParOf" srcId="{91E6FF71-B725-4E2A-99A0-1B9D1A61607F}" destId="{978A78EB-438A-4C78-840C-D77DF5F272F8}" srcOrd="0" destOrd="0" presId="urn:microsoft.com/office/officeart/2005/8/layout/list1#3"/>
    <dgm:cxn modelId="{D185D18F-A86E-43C3-BCE6-50B12C148041}" type="presParOf" srcId="{91E6FF71-B725-4E2A-99A0-1B9D1A61607F}" destId="{73DB57A3-57D7-417F-BC4F-1CC6EC7452E6}" srcOrd="1" destOrd="0" presId="urn:microsoft.com/office/officeart/2005/8/layout/list1#3"/>
    <dgm:cxn modelId="{36F39C7B-679A-4960-97AE-79B584BA2E1A}" type="presParOf" srcId="{01DD0F12-12F5-4D40-B8E1-50F8BA73202A}" destId="{087DE4EC-086D-49A8-A156-CFE09ECC2011}" srcOrd="13" destOrd="0" presId="urn:microsoft.com/office/officeart/2005/8/layout/list1#3"/>
    <dgm:cxn modelId="{E4294E40-54F8-4694-8709-FC18E67C80B8}" type="presParOf" srcId="{01DD0F12-12F5-4D40-B8E1-50F8BA73202A}" destId="{16F87511-AF55-4789-84AF-4AC75B5B166C}" srcOrd="14" destOrd="0" presId="urn:microsoft.com/office/officeart/2005/8/layout/list1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7CD3496-3AF3-4332-8B7C-45AA3CE368C7}" type="doc">
      <dgm:prSet loTypeId="urn:microsoft.com/office/officeart/2005/8/layout/hList6#3" loCatId="list" qsTypeId="urn:microsoft.com/office/officeart/2005/8/quickstyle/simple1#17" qsCatId="simple" csTypeId="urn:microsoft.com/office/officeart/2005/8/colors/accent1_2#15" csCatId="accent1" phldr="1"/>
      <dgm:spPr/>
      <dgm:t>
        <a:bodyPr/>
        <a:lstStyle/>
        <a:p>
          <a:endParaRPr lang="en-US"/>
        </a:p>
      </dgm:t>
    </dgm:pt>
    <dgm:pt modelId="{2654E278-C52D-4FC1-B63F-01A3EA264927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Data del prossimo aggiornamento dello stato</a:t>
          </a:r>
          <a:endParaRPr lang="it-IT" noProof="0" dirty="0"/>
        </a:p>
      </dgm:t>
    </dgm:pt>
    <dgm:pt modelId="{A263C302-C000-4E1C-B615-208DEF56C9F5}" type="parTrans" cxnId="{4CFBB0BF-4BC4-4C48-A2C4-54AB1D004104}">
      <dgm:prSet/>
      <dgm:spPr/>
    </dgm:pt>
    <dgm:pt modelId="{151E2960-8519-4946-BBE3-50E03AFF8B81}" type="sibTrans" cxnId="{4CFBB0BF-4BC4-4C48-A2C4-54AB1D004104}">
      <dgm:prSet/>
      <dgm:spPr/>
      <dgm:t>
        <a:bodyPr/>
        <a:lstStyle/>
        <a:p>
          <a:endParaRPr lang="en-US"/>
        </a:p>
      </dgm:t>
    </dgm:pt>
    <dgm:pt modelId="{4012EE83-EB04-435E-A073-6BCCD216A1A8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Elencare gli obiettivi per la verifica successiva</a:t>
          </a:r>
          <a:endParaRPr lang="it-IT" noProof="0"/>
        </a:p>
      </dgm:t>
    </dgm:pt>
    <dgm:pt modelId="{C0C28C51-2C34-4897-BFDD-2317F2161AB6}" type="parTrans" cxnId="{91203558-EDB8-4304-9E53-CE89F2E32801}">
      <dgm:prSet/>
      <dgm:spPr/>
    </dgm:pt>
    <dgm:pt modelId="{69300611-DF34-4A4F-8291-002546710DD0}" type="sibTrans" cxnId="{91203558-EDB8-4304-9E53-CE89F2E32801}">
      <dgm:prSet/>
      <dgm:spPr/>
      <dgm:t>
        <a:bodyPr/>
        <a:lstStyle/>
        <a:p>
          <a:endParaRPr lang="en-US"/>
        </a:p>
      </dgm:t>
    </dgm:pt>
    <dgm:pt modelId="{5359387A-256F-495E-99D7-2CB74FB4FA3F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Elementi specifici che saranno completati</a:t>
          </a:r>
          <a:endParaRPr lang="it-IT" noProof="0"/>
        </a:p>
      </dgm:t>
    </dgm:pt>
    <dgm:pt modelId="{E339F75B-3A6B-43DD-B4F2-62262D7AE810}" type="parTrans" cxnId="{A0813C8E-653A-4B49-B5A2-DA1BF8110015}">
      <dgm:prSet/>
      <dgm:spPr/>
    </dgm:pt>
    <dgm:pt modelId="{D88F8B5D-0B9D-492B-A70E-BA3CA009DA9D}" type="sibTrans" cxnId="{A0813C8E-653A-4B49-B5A2-DA1BF8110015}">
      <dgm:prSet/>
      <dgm:spPr/>
    </dgm:pt>
    <dgm:pt modelId="{F752AB2A-6BA0-4514-947C-CB5BDDE34182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Problemi che verranno risolti</a:t>
          </a:r>
          <a:endParaRPr lang="it-IT" noProof="0"/>
        </a:p>
      </dgm:t>
    </dgm:pt>
    <dgm:pt modelId="{CE88FDD1-1CA8-4C76-8929-F5E3F39CB90A}" type="parTrans" cxnId="{2AF96F41-0024-4CFA-8738-C0245C89C188}">
      <dgm:prSet/>
      <dgm:spPr/>
    </dgm:pt>
    <dgm:pt modelId="{7D295BE1-3088-44FA-BBEF-04D99B18BAD6}" type="sibTrans" cxnId="{2AF96F41-0024-4CFA-8738-C0245C89C188}">
      <dgm:prSet/>
      <dgm:spPr/>
    </dgm:pt>
    <dgm:pt modelId="{2FDE1719-8446-4585-9D03-FC5CF2A63F8E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Assicurarsi che chiunque sia coinvolto nel progetto comprenda il piano di azione</a:t>
          </a:r>
        </a:p>
      </dgm:t>
    </dgm:pt>
    <dgm:pt modelId="{9AB3AEB5-90F5-4CC0-ADA6-F9E09A0ECE6F}" type="parTrans" cxnId="{9D145984-011C-41B6-8C22-D8432E1D43A2}">
      <dgm:prSet/>
      <dgm:spPr/>
    </dgm:pt>
    <dgm:pt modelId="{9FD58DE4-C335-4830-8353-6F8AD364BAAA}" type="sibTrans" cxnId="{9D145984-011C-41B6-8C22-D8432E1D43A2}">
      <dgm:prSet/>
      <dgm:spPr/>
      <dgm:t>
        <a:bodyPr/>
        <a:lstStyle/>
        <a:p>
          <a:endParaRPr lang="en-US"/>
        </a:p>
      </dgm:t>
    </dgm:pt>
    <dgm:pt modelId="{2DBFB35B-F833-4E9C-A12E-A3376AB4F394}" type="pres">
      <dgm:prSet presAssocID="{77CD3496-3AF3-4332-8B7C-45AA3CE368C7}" presName="Name0" presStyleCnt="0">
        <dgm:presLayoutVars>
          <dgm:dir/>
          <dgm:resizeHandles val="exact"/>
        </dgm:presLayoutVars>
      </dgm:prSet>
      <dgm:spPr/>
    </dgm:pt>
    <dgm:pt modelId="{0A932FA0-4CF2-4A47-A9E5-C1A045D9DA4F}" type="pres">
      <dgm:prSet presAssocID="{2654E278-C52D-4FC1-B63F-01A3EA264927}" presName="node" presStyleLbl="node1" presStyleIdx="0" presStyleCnt="3">
        <dgm:presLayoutVars>
          <dgm:bulletEnabled val="1"/>
        </dgm:presLayoutVars>
      </dgm:prSet>
      <dgm:spPr/>
    </dgm:pt>
    <dgm:pt modelId="{B4015BA3-87D5-4886-BB3C-8130C5644E32}" type="pres">
      <dgm:prSet presAssocID="{151E2960-8519-4946-BBE3-50E03AFF8B81}" presName="sibTrans" presStyleCnt="0"/>
      <dgm:spPr/>
    </dgm:pt>
    <dgm:pt modelId="{1C784D20-A733-4974-A74A-FEC94FFCBC9A}" type="pres">
      <dgm:prSet presAssocID="{4012EE83-EB04-435E-A073-6BCCD216A1A8}" presName="node" presStyleLbl="node1" presStyleIdx="1" presStyleCnt="3">
        <dgm:presLayoutVars>
          <dgm:bulletEnabled val="1"/>
        </dgm:presLayoutVars>
      </dgm:prSet>
      <dgm:spPr/>
    </dgm:pt>
    <dgm:pt modelId="{9121A828-1FFD-475B-8F07-DFC798A6FC2B}" type="pres">
      <dgm:prSet presAssocID="{69300611-DF34-4A4F-8291-002546710DD0}" presName="sibTrans" presStyleCnt="0"/>
      <dgm:spPr/>
    </dgm:pt>
    <dgm:pt modelId="{BD047AB2-47B5-4DE0-8267-27E7F1DA84CC}" type="pres">
      <dgm:prSet presAssocID="{2FDE1719-8446-4585-9D03-FC5CF2A63F8E}" presName="node" presStyleLbl="node1" presStyleIdx="2" presStyleCnt="3">
        <dgm:presLayoutVars>
          <dgm:bulletEnabled val="1"/>
        </dgm:presLayoutVars>
      </dgm:prSet>
      <dgm:spPr/>
    </dgm:pt>
  </dgm:ptLst>
  <dgm:cxnLst>
    <dgm:cxn modelId="{029E5605-D3BE-4168-A565-6F290CF8AFE8}" type="presOf" srcId="{77CD3496-3AF3-4332-8B7C-45AA3CE368C7}" destId="{2DBFB35B-F833-4E9C-A12E-A3376AB4F394}" srcOrd="0" destOrd="0" presId="urn:microsoft.com/office/officeart/2005/8/layout/hList6#3"/>
    <dgm:cxn modelId="{07B0672A-1F42-4464-970E-190EF65D5AF4}" type="presOf" srcId="{2654E278-C52D-4FC1-B63F-01A3EA264927}" destId="{0A932FA0-4CF2-4A47-A9E5-C1A045D9DA4F}" srcOrd="0" destOrd="0" presId="urn:microsoft.com/office/officeart/2005/8/layout/hList6#3"/>
    <dgm:cxn modelId="{2AF96F41-0024-4CFA-8738-C0245C89C188}" srcId="{4012EE83-EB04-435E-A073-6BCCD216A1A8}" destId="{F752AB2A-6BA0-4514-947C-CB5BDDE34182}" srcOrd="1" destOrd="0" parTransId="{CE88FDD1-1CA8-4C76-8929-F5E3F39CB90A}" sibTransId="{7D295BE1-3088-44FA-BBEF-04D99B18BAD6}"/>
    <dgm:cxn modelId="{B4E3276F-57B9-4358-B314-A1615F8E8F84}" type="presOf" srcId="{2FDE1719-8446-4585-9D03-FC5CF2A63F8E}" destId="{BD047AB2-47B5-4DE0-8267-27E7F1DA84CC}" srcOrd="0" destOrd="0" presId="urn:microsoft.com/office/officeart/2005/8/layout/hList6#3"/>
    <dgm:cxn modelId="{91203558-EDB8-4304-9E53-CE89F2E32801}" srcId="{77CD3496-3AF3-4332-8B7C-45AA3CE368C7}" destId="{4012EE83-EB04-435E-A073-6BCCD216A1A8}" srcOrd="1" destOrd="0" parTransId="{C0C28C51-2C34-4897-BFDD-2317F2161AB6}" sibTransId="{69300611-DF34-4A4F-8291-002546710DD0}"/>
    <dgm:cxn modelId="{9D145984-011C-41B6-8C22-D8432E1D43A2}" srcId="{77CD3496-3AF3-4332-8B7C-45AA3CE368C7}" destId="{2FDE1719-8446-4585-9D03-FC5CF2A63F8E}" srcOrd="2" destOrd="0" parTransId="{9AB3AEB5-90F5-4CC0-ADA6-F9E09A0ECE6F}" sibTransId="{9FD58DE4-C335-4830-8353-6F8AD364BAAA}"/>
    <dgm:cxn modelId="{A0813C8E-653A-4B49-B5A2-DA1BF8110015}" srcId="{4012EE83-EB04-435E-A073-6BCCD216A1A8}" destId="{5359387A-256F-495E-99D7-2CB74FB4FA3F}" srcOrd="0" destOrd="0" parTransId="{E339F75B-3A6B-43DD-B4F2-62262D7AE810}" sibTransId="{D88F8B5D-0B9D-492B-A70E-BA3CA009DA9D}"/>
    <dgm:cxn modelId="{292F6093-DA58-4371-9F14-293B51AB23BE}" type="presOf" srcId="{F752AB2A-6BA0-4514-947C-CB5BDDE34182}" destId="{1C784D20-A733-4974-A74A-FEC94FFCBC9A}" srcOrd="0" destOrd="2" presId="urn:microsoft.com/office/officeart/2005/8/layout/hList6#3"/>
    <dgm:cxn modelId="{1CF9AD94-9DE7-421A-B749-E3DBDA0B6067}" type="presOf" srcId="{5359387A-256F-495E-99D7-2CB74FB4FA3F}" destId="{1C784D20-A733-4974-A74A-FEC94FFCBC9A}" srcOrd="0" destOrd="1" presId="urn:microsoft.com/office/officeart/2005/8/layout/hList6#3"/>
    <dgm:cxn modelId="{4CFBB0BF-4BC4-4C48-A2C4-54AB1D004104}" srcId="{77CD3496-3AF3-4332-8B7C-45AA3CE368C7}" destId="{2654E278-C52D-4FC1-B63F-01A3EA264927}" srcOrd="0" destOrd="0" parTransId="{A263C302-C000-4E1C-B615-208DEF56C9F5}" sibTransId="{151E2960-8519-4946-BBE3-50E03AFF8B81}"/>
    <dgm:cxn modelId="{2305C2E0-FB79-4366-BF8B-8EF6FF00B55B}" type="presOf" srcId="{4012EE83-EB04-435E-A073-6BCCD216A1A8}" destId="{1C784D20-A733-4974-A74A-FEC94FFCBC9A}" srcOrd="0" destOrd="0" presId="urn:microsoft.com/office/officeart/2005/8/layout/hList6#3"/>
    <dgm:cxn modelId="{5BB74D70-5000-4F5E-B5E0-EB50BBF8044A}" type="presParOf" srcId="{2DBFB35B-F833-4E9C-A12E-A3376AB4F394}" destId="{0A932FA0-4CF2-4A47-A9E5-C1A045D9DA4F}" srcOrd="0" destOrd="0" presId="urn:microsoft.com/office/officeart/2005/8/layout/hList6#3"/>
    <dgm:cxn modelId="{57AB6279-26A4-4CAA-A65A-747C3C260A1A}" type="presParOf" srcId="{2DBFB35B-F833-4E9C-A12E-A3376AB4F394}" destId="{B4015BA3-87D5-4886-BB3C-8130C5644E32}" srcOrd="1" destOrd="0" presId="urn:microsoft.com/office/officeart/2005/8/layout/hList6#3"/>
    <dgm:cxn modelId="{B89B4948-AF63-4990-A3D1-7F27C326EEA8}" type="presParOf" srcId="{2DBFB35B-F833-4E9C-A12E-A3376AB4F394}" destId="{1C784D20-A733-4974-A74A-FEC94FFCBC9A}" srcOrd="2" destOrd="0" presId="urn:microsoft.com/office/officeart/2005/8/layout/hList6#3"/>
    <dgm:cxn modelId="{2D26DB00-9E55-41D7-B618-6DCF26674700}" type="presParOf" srcId="{2DBFB35B-F833-4E9C-A12E-A3376AB4F394}" destId="{9121A828-1FFD-475B-8F07-DFC798A6FC2B}" srcOrd="3" destOrd="0" presId="urn:microsoft.com/office/officeart/2005/8/layout/hList6#3"/>
    <dgm:cxn modelId="{EE78BECA-8574-43CC-8FFA-F3424F4C2C5E}" type="presParOf" srcId="{2DBFB35B-F833-4E9C-A12E-A3376AB4F394}" destId="{BD047AB2-47B5-4DE0-8267-27E7F1DA84CC}" srcOrd="4" destOrd="0" presId="urn:microsoft.com/office/officeart/2005/8/layout/hList6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46003F-8059-4D47-80D9-9DBB8BBD625E}">
      <dsp:nvSpPr>
        <dsp:cNvPr id="0" name=""/>
        <dsp:cNvSpPr/>
      </dsp:nvSpPr>
      <dsp:spPr>
        <a:xfrm>
          <a:off x="0" y="0"/>
          <a:ext cx="8229600" cy="4572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0" tIns="320040" rIns="857250" bIns="320040" numCol="1" spcCol="1270" anchor="ctr" anchorCtr="0">
          <a:noAutofit/>
        </a:bodyPr>
        <a:lstStyle/>
        <a:p>
          <a:pPr marL="0" lvl="0" indent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500" kern="1200" noProof="0" dirty="0"/>
            <a:t>Human </a:t>
          </a:r>
          <a:r>
            <a:rPr lang="it-IT" sz="4500" kern="1200" noProof="0" dirty="0" err="1"/>
            <a:t>actions</a:t>
          </a:r>
          <a:r>
            <a:rPr lang="it-IT" sz="4500" kern="1200" noProof="0" dirty="0"/>
            <a:t> </a:t>
          </a:r>
          <a:r>
            <a:rPr lang="it-IT" sz="4500" kern="1200" noProof="0" dirty="0" err="1"/>
            <a:t>recognition</a:t>
          </a:r>
          <a:endParaRPr lang="it-IT" sz="4500" kern="1200" noProof="0" dirty="0"/>
        </a:p>
      </dsp:txBody>
      <dsp:txXfrm>
        <a:off x="40173" y="40173"/>
        <a:ext cx="8149254" cy="1291254"/>
      </dsp:txXfrm>
    </dsp:sp>
    <dsp:sp modelId="{74CFD51A-5E10-4179-ACD2-C4993AE893AE}">
      <dsp:nvSpPr>
        <dsp:cNvPr id="0" name=""/>
        <dsp:cNvSpPr/>
      </dsp:nvSpPr>
      <dsp:spPr>
        <a:xfrm>
          <a:off x="822960" y="1372398"/>
          <a:ext cx="6583680" cy="14002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noProof="0" dirty="0" err="1">
              <a:ea typeface="+mn-ea"/>
              <a:cs typeface="+mn-cs"/>
            </a:rPr>
            <a:t>Original</a:t>
          </a:r>
          <a:r>
            <a:rPr lang="it-IT" sz="3100" kern="1200" noProof="0" dirty="0">
              <a:ea typeface="+mn-ea"/>
              <a:cs typeface="+mn-cs"/>
            </a:rPr>
            <a:t> dataset </a:t>
          </a:r>
          <a:r>
            <a:rPr lang="it-IT" sz="3100" kern="1200" noProof="0" dirty="0" err="1">
              <a:ea typeface="+mn-ea"/>
              <a:cs typeface="+mn-cs"/>
            </a:rPr>
            <a:t>analysis</a:t>
          </a:r>
          <a:r>
            <a:rPr lang="it-IT" sz="3100" kern="1200" noProof="0" dirty="0">
              <a:ea typeface="+mn-ea"/>
              <a:cs typeface="+mn-cs"/>
            </a:rPr>
            <a:t>, </a:t>
          </a:r>
          <a:r>
            <a:rPr lang="it-IT" sz="3100" kern="1200" noProof="0" dirty="0" err="1">
              <a:ea typeface="+mn-ea"/>
              <a:cs typeface="+mn-cs"/>
            </a:rPr>
            <a:t>frames</a:t>
          </a:r>
          <a:r>
            <a:rPr lang="it-IT" sz="3100" kern="1200" noProof="0" dirty="0">
              <a:ea typeface="+mn-ea"/>
              <a:cs typeface="+mn-cs"/>
            </a:rPr>
            <a:t> </a:t>
          </a:r>
          <a:r>
            <a:rPr lang="it-IT" sz="3100" kern="1200" noProof="0" dirty="0" err="1">
              <a:ea typeface="+mn-ea"/>
              <a:cs typeface="+mn-cs"/>
            </a:rPr>
            <a:t>classification</a:t>
          </a:r>
          <a:r>
            <a:rPr lang="it-IT" sz="3100" kern="1200" noProof="0" dirty="0">
              <a:ea typeface="+mn-ea"/>
              <a:cs typeface="+mn-cs"/>
            </a:rPr>
            <a:t> and flow </a:t>
          </a:r>
          <a:r>
            <a:rPr lang="it-IT" sz="3100" kern="1200" noProof="0" dirty="0" err="1">
              <a:ea typeface="+mn-ea"/>
              <a:cs typeface="+mn-cs"/>
            </a:rPr>
            <a:t>extraction</a:t>
          </a:r>
          <a:endParaRPr lang="it-IT" sz="3100" kern="1200" noProof="0" dirty="0"/>
        </a:p>
      </dsp:txBody>
      <dsp:txXfrm>
        <a:off x="863973" y="1413411"/>
        <a:ext cx="6501654" cy="1318260"/>
      </dsp:txXfrm>
    </dsp:sp>
    <dsp:sp modelId="{87270A9B-AA9D-4460-9C44-522AB853E0DF}">
      <dsp:nvSpPr>
        <dsp:cNvPr id="0" name=""/>
        <dsp:cNvSpPr/>
      </dsp:nvSpPr>
      <dsp:spPr>
        <a:xfrm>
          <a:off x="822960" y="2942314"/>
          <a:ext cx="6583680" cy="14002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noProof="0" dirty="0">
              <a:ea typeface="+mn-ea"/>
              <a:cs typeface="+mn-cs"/>
            </a:rPr>
            <a:t>Deep </a:t>
          </a:r>
          <a:r>
            <a:rPr lang="it-IT" sz="3100" kern="1200" noProof="0" dirty="0" err="1">
              <a:ea typeface="+mn-ea"/>
              <a:cs typeface="+mn-cs"/>
            </a:rPr>
            <a:t>learning</a:t>
          </a:r>
          <a:r>
            <a:rPr lang="it-IT" sz="3100" kern="1200" noProof="0" dirty="0">
              <a:ea typeface="+mn-ea"/>
              <a:cs typeface="+mn-cs"/>
            </a:rPr>
            <a:t> model for a </a:t>
          </a:r>
          <a:r>
            <a:rPr lang="it-IT" sz="3100" kern="1200" noProof="0" dirty="0" err="1">
              <a:ea typeface="+mn-ea"/>
              <a:cs typeface="+mn-cs"/>
            </a:rPr>
            <a:t>supervised</a:t>
          </a:r>
          <a:r>
            <a:rPr lang="it-IT" sz="3100" kern="1200" noProof="0" dirty="0">
              <a:ea typeface="+mn-ea"/>
              <a:cs typeface="+mn-cs"/>
            </a:rPr>
            <a:t> human </a:t>
          </a:r>
          <a:r>
            <a:rPr lang="it-IT" sz="3100" kern="1200" noProof="0" dirty="0" err="1">
              <a:ea typeface="+mn-ea"/>
              <a:cs typeface="+mn-cs"/>
            </a:rPr>
            <a:t>actions</a:t>
          </a:r>
          <a:r>
            <a:rPr lang="it-IT" sz="3100" kern="1200" noProof="0" dirty="0">
              <a:ea typeface="+mn-ea"/>
              <a:cs typeface="+mn-cs"/>
            </a:rPr>
            <a:t> </a:t>
          </a:r>
          <a:r>
            <a:rPr lang="it-IT" sz="3100" kern="1200" noProof="0" dirty="0" err="1">
              <a:ea typeface="+mn-ea"/>
              <a:cs typeface="+mn-cs"/>
            </a:rPr>
            <a:t>classifier</a:t>
          </a:r>
          <a:endParaRPr lang="it-IT" sz="3100" kern="1200" noProof="0" dirty="0"/>
        </a:p>
      </dsp:txBody>
      <dsp:txXfrm>
        <a:off x="863973" y="2983327"/>
        <a:ext cx="6501654" cy="1318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7B334-C9DC-446E-AA47-A31C49F90246}">
      <dsp:nvSpPr>
        <dsp:cNvPr id="0" name=""/>
        <dsp:cNvSpPr/>
      </dsp:nvSpPr>
      <dsp:spPr>
        <a:xfrm>
          <a:off x="0" y="65924"/>
          <a:ext cx="8229600" cy="730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49530" rIns="277368" bIns="49530" numCol="1" spcCol="1270" anchor="ctr" anchorCtr="0">
          <a:noAutofit/>
        </a:bodyPr>
        <a:lstStyle/>
        <a:p>
          <a:pPr marL="0" lvl="0" indent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noProof="0" dirty="0" err="1">
              <a:ea typeface="+mn-ea"/>
              <a:cs typeface="+mn-cs"/>
            </a:rPr>
            <a:t>Temporal</a:t>
          </a:r>
          <a:r>
            <a:rPr lang="it-IT" sz="3900" kern="1200" noProof="0" dirty="0">
              <a:ea typeface="+mn-ea"/>
              <a:cs typeface="+mn-cs"/>
            </a:rPr>
            <a:t> </a:t>
          </a:r>
          <a:r>
            <a:rPr lang="it-IT" sz="3900" kern="1200" noProof="0" dirty="0" err="1">
              <a:ea typeface="+mn-ea"/>
              <a:cs typeface="+mn-cs"/>
            </a:rPr>
            <a:t>Segment</a:t>
          </a:r>
          <a:r>
            <a:rPr lang="it-IT" sz="3900" kern="1200" noProof="0" dirty="0">
              <a:ea typeface="+mn-ea"/>
              <a:cs typeface="+mn-cs"/>
            </a:rPr>
            <a:t> Networks </a:t>
          </a:r>
          <a:r>
            <a:rPr lang="it-IT" sz="3900" kern="1200" noProof="0" dirty="0" err="1">
              <a:ea typeface="+mn-ea"/>
              <a:cs typeface="+mn-cs"/>
            </a:rPr>
            <a:t>fork</a:t>
          </a:r>
          <a:endParaRPr lang="it-IT" sz="3900" kern="1200" noProof="0" dirty="0"/>
        </a:p>
      </dsp:txBody>
      <dsp:txXfrm>
        <a:off x="35640" y="101564"/>
        <a:ext cx="8158320" cy="658800"/>
      </dsp:txXfrm>
    </dsp:sp>
    <dsp:sp modelId="{EB7401C0-0B92-4E4D-BCDF-7A7D3AAF24DB}">
      <dsp:nvSpPr>
        <dsp:cNvPr id="0" name=""/>
        <dsp:cNvSpPr/>
      </dsp:nvSpPr>
      <dsp:spPr>
        <a:xfrm>
          <a:off x="0" y="908325"/>
          <a:ext cx="8229600" cy="730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49530" rIns="277368" bIns="49530" numCol="1" spcCol="1270" anchor="ctr" anchorCtr="0">
          <a:noAutofit/>
        </a:bodyPr>
        <a:lstStyle/>
        <a:p>
          <a:pPr marL="0" lvl="0" indent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noProof="0" dirty="0" err="1">
              <a:ea typeface="+mn-ea"/>
              <a:cs typeface="+mn-cs"/>
            </a:rPr>
            <a:t>Python</a:t>
          </a:r>
          <a:r>
            <a:rPr lang="it-IT" sz="3900" kern="1200" noProof="0" dirty="0">
              <a:ea typeface="+mn-ea"/>
              <a:cs typeface="+mn-cs"/>
            </a:rPr>
            <a:t> scripts for </a:t>
          </a:r>
          <a:r>
            <a:rPr lang="it-IT" sz="3900" kern="1200" noProof="0" dirty="0" err="1">
              <a:ea typeface="+mn-ea"/>
              <a:cs typeface="+mn-cs"/>
            </a:rPr>
            <a:t>pre</a:t>
          </a:r>
          <a:r>
            <a:rPr lang="it-IT" sz="3900" kern="1200" noProof="0" dirty="0">
              <a:ea typeface="+mn-ea"/>
              <a:cs typeface="+mn-cs"/>
            </a:rPr>
            <a:t>-processing</a:t>
          </a:r>
          <a:endParaRPr lang="it-IT" sz="3900" kern="1200" noProof="0" dirty="0"/>
        </a:p>
      </dsp:txBody>
      <dsp:txXfrm>
        <a:off x="35640" y="943965"/>
        <a:ext cx="8158320" cy="658800"/>
      </dsp:txXfrm>
    </dsp:sp>
    <dsp:sp modelId="{4500F630-48D5-4471-B081-E2D45FFECB33}">
      <dsp:nvSpPr>
        <dsp:cNvPr id="0" name=""/>
        <dsp:cNvSpPr/>
      </dsp:nvSpPr>
      <dsp:spPr>
        <a:xfrm>
          <a:off x="0" y="1638405"/>
          <a:ext cx="8229600" cy="1547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9530" rIns="277368" bIns="49530" numCol="1" spcCol="127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3000" kern="1200" noProof="0" dirty="0">
              <a:ea typeface="+mn-ea"/>
              <a:cs typeface="+mn-cs"/>
            </a:rPr>
            <a:t>Dataset </a:t>
          </a:r>
          <a:r>
            <a:rPr lang="it-IT" sz="3000" kern="1200" noProof="0" dirty="0" err="1">
              <a:ea typeface="+mn-ea"/>
              <a:cs typeface="+mn-cs"/>
            </a:rPr>
            <a:t>creation</a:t>
          </a:r>
          <a:r>
            <a:rPr lang="it-IT" sz="3000" kern="1200" noProof="0" dirty="0">
              <a:ea typeface="+mn-ea"/>
              <a:cs typeface="+mn-cs"/>
            </a:rPr>
            <a:t> and </a:t>
          </a:r>
          <a:r>
            <a:rPr lang="it-IT" sz="3000" kern="1200" noProof="0" dirty="0" err="1">
              <a:ea typeface="+mn-ea"/>
              <a:cs typeface="+mn-cs"/>
            </a:rPr>
            <a:t>analysis</a:t>
          </a:r>
          <a:endParaRPr lang="it-IT" sz="3000" kern="1200" noProof="0" dirty="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3000" kern="1200" noProof="0" dirty="0"/>
            <a:t>Optical flow </a:t>
          </a:r>
          <a:r>
            <a:rPr lang="it-IT" sz="3000" kern="1200" noProof="0" dirty="0" err="1"/>
            <a:t>extraction</a:t>
          </a:r>
          <a:endParaRPr lang="it-IT" sz="3000" kern="1200" noProof="0" dirty="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3000" kern="1200" noProof="0" dirty="0"/>
            <a:t>Learning </a:t>
          </a:r>
          <a:r>
            <a:rPr lang="it-IT" sz="3000" kern="1200" noProof="0" dirty="0" err="1"/>
            <a:t>splits</a:t>
          </a:r>
          <a:r>
            <a:rPr lang="it-IT" sz="3000" kern="1200" noProof="0" dirty="0"/>
            <a:t> generation</a:t>
          </a:r>
        </a:p>
      </dsp:txBody>
      <dsp:txXfrm>
        <a:off x="0" y="1638405"/>
        <a:ext cx="8229600" cy="1547910"/>
      </dsp:txXfrm>
    </dsp:sp>
    <dsp:sp modelId="{D88AA7F6-DCFD-4984-AAE1-B5E75EC69B5F}">
      <dsp:nvSpPr>
        <dsp:cNvPr id="0" name=""/>
        <dsp:cNvSpPr/>
      </dsp:nvSpPr>
      <dsp:spPr>
        <a:xfrm>
          <a:off x="0" y="3186315"/>
          <a:ext cx="8229600" cy="730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49530" rIns="277368" bIns="49530" numCol="1" spcCol="1270" anchor="ctr" anchorCtr="0">
          <a:noAutofit/>
        </a:bodyPr>
        <a:lstStyle/>
        <a:p>
          <a:pPr marL="0" lvl="0" indent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noProof="0" dirty="0">
              <a:ea typeface="+mn-ea"/>
              <a:cs typeface="+mn-cs"/>
            </a:rPr>
            <a:t>Caffe: deep </a:t>
          </a:r>
          <a:r>
            <a:rPr lang="it-IT" sz="3900" kern="1200" noProof="0" dirty="0" err="1">
              <a:ea typeface="+mn-ea"/>
              <a:cs typeface="+mn-cs"/>
            </a:rPr>
            <a:t>learning</a:t>
          </a:r>
          <a:r>
            <a:rPr lang="it-IT" sz="3900" kern="1200" noProof="0" dirty="0">
              <a:ea typeface="+mn-ea"/>
              <a:cs typeface="+mn-cs"/>
            </a:rPr>
            <a:t> framework</a:t>
          </a:r>
          <a:endParaRPr lang="it-IT" sz="3900" kern="1200" noProof="0" dirty="0"/>
        </a:p>
      </dsp:txBody>
      <dsp:txXfrm>
        <a:off x="35640" y="3221955"/>
        <a:ext cx="8158320" cy="658800"/>
      </dsp:txXfrm>
    </dsp:sp>
    <dsp:sp modelId="{A4DDD52E-EDB3-4D9F-988E-E988FEDD7350}">
      <dsp:nvSpPr>
        <dsp:cNvPr id="0" name=""/>
        <dsp:cNvSpPr/>
      </dsp:nvSpPr>
      <dsp:spPr>
        <a:xfrm>
          <a:off x="0" y="3916395"/>
          <a:ext cx="8229600" cy="589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9530" rIns="277368" bIns="49530" numCol="1" spcCol="127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3000" kern="1200" noProof="0" dirty="0" err="1"/>
            <a:t>Modified</a:t>
          </a:r>
          <a:r>
            <a:rPr lang="it-IT" sz="3000" kern="1200" noProof="0" dirty="0"/>
            <a:t> </a:t>
          </a:r>
          <a:r>
            <a:rPr lang="it-IT" sz="3000" kern="1200" noProof="0" dirty="0" err="1"/>
            <a:t>version</a:t>
          </a:r>
          <a:r>
            <a:rPr lang="it-IT" sz="3000" kern="1200" noProof="0" dirty="0"/>
            <a:t> </a:t>
          </a:r>
          <a:r>
            <a:rPr lang="it-IT" sz="3000" kern="1200" noProof="0" dirty="0" err="1"/>
            <a:t>adding</a:t>
          </a:r>
          <a:r>
            <a:rPr lang="it-IT" sz="3000" kern="1200" noProof="0" dirty="0"/>
            <a:t> </a:t>
          </a:r>
          <a:r>
            <a:rPr lang="it-IT" sz="3000" kern="1200" noProof="0" dirty="0" err="1"/>
            <a:t>VideoData</a:t>
          </a:r>
          <a:r>
            <a:rPr lang="it-IT" sz="3000" kern="1200" noProof="0" dirty="0"/>
            <a:t> </a:t>
          </a:r>
          <a:r>
            <a:rPr lang="it-IT" sz="3000" kern="1200" noProof="0" dirty="0" err="1"/>
            <a:t>layer</a:t>
          </a:r>
          <a:endParaRPr lang="it-IT" sz="3000" kern="1200" noProof="0" dirty="0"/>
        </a:p>
      </dsp:txBody>
      <dsp:txXfrm>
        <a:off x="0" y="3916395"/>
        <a:ext cx="8229600" cy="5896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3F243-0CC4-4CEF-93F2-5776498F90DB}">
      <dsp:nvSpPr>
        <dsp:cNvPr id="0" name=""/>
        <dsp:cNvSpPr/>
      </dsp:nvSpPr>
      <dsp:spPr>
        <a:xfrm>
          <a:off x="0" y="433484"/>
          <a:ext cx="822960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AF6DF-8EBD-4BA9-AB1C-83666B416551}">
      <dsp:nvSpPr>
        <dsp:cNvPr id="0" name=""/>
        <dsp:cNvSpPr/>
      </dsp:nvSpPr>
      <dsp:spPr>
        <a:xfrm>
          <a:off x="411480" y="226844"/>
          <a:ext cx="57607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noProof="0" dirty="0" err="1">
              <a:ea typeface="+mn-ea"/>
              <a:cs typeface="+mn-cs"/>
            </a:rPr>
            <a:t>Downloaded</a:t>
          </a:r>
          <a:r>
            <a:rPr lang="it-IT" sz="1400" kern="1200" noProof="0" dirty="0">
              <a:ea typeface="+mn-ea"/>
              <a:cs typeface="+mn-cs"/>
            </a:rPr>
            <a:t> first </a:t>
          </a:r>
          <a:r>
            <a:rPr lang="it-IT" sz="1400" kern="1200" noProof="0" dirty="0" err="1">
              <a:ea typeface="+mn-ea"/>
              <a:cs typeface="+mn-cs"/>
            </a:rPr>
            <a:t>kitchen’s</a:t>
          </a:r>
          <a:r>
            <a:rPr lang="it-IT" sz="1400" kern="1200" noProof="0" dirty="0">
              <a:ea typeface="+mn-ea"/>
              <a:cs typeface="+mn-cs"/>
            </a:rPr>
            <a:t> source </a:t>
          </a:r>
          <a:r>
            <a:rPr lang="it-IT" sz="1400" kern="1200" noProof="0" dirty="0" err="1">
              <a:ea typeface="+mn-ea"/>
              <a:cs typeface="+mn-cs"/>
            </a:rPr>
            <a:t>videos</a:t>
          </a:r>
          <a:r>
            <a:rPr lang="it-IT" sz="1400" kern="1200" noProof="0" dirty="0">
              <a:ea typeface="+mn-ea"/>
              <a:cs typeface="+mn-cs"/>
            </a:rPr>
            <a:t> from Epic </a:t>
          </a:r>
          <a:r>
            <a:rPr lang="it-IT" sz="1400" kern="1200" noProof="0" dirty="0" err="1">
              <a:ea typeface="+mn-ea"/>
              <a:cs typeface="+mn-cs"/>
            </a:rPr>
            <a:t>Kitchens</a:t>
          </a:r>
          <a:r>
            <a:rPr lang="it-IT" sz="1400" kern="1200" noProof="0" dirty="0">
              <a:ea typeface="+mn-ea"/>
              <a:cs typeface="+mn-cs"/>
            </a:rPr>
            <a:t> database</a:t>
          </a:r>
          <a:endParaRPr lang="it-IT" sz="1400" kern="1200" noProof="0" dirty="0"/>
        </a:p>
      </dsp:txBody>
      <dsp:txXfrm>
        <a:off x="431655" y="247019"/>
        <a:ext cx="5720370" cy="372930"/>
      </dsp:txXfrm>
    </dsp:sp>
    <dsp:sp modelId="{C0FA19D3-8848-4F1C-9E67-F339AEF7811C}">
      <dsp:nvSpPr>
        <dsp:cNvPr id="0" name=""/>
        <dsp:cNvSpPr/>
      </dsp:nvSpPr>
      <dsp:spPr>
        <a:xfrm>
          <a:off x="0" y="1068525"/>
          <a:ext cx="8229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91592" rIns="638708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noProof="0" dirty="0" err="1"/>
            <a:t>Python</a:t>
          </a:r>
          <a:r>
            <a:rPr lang="it-IT" sz="1400" kern="1200" noProof="0" dirty="0"/>
            <a:t> script «create_dataset.py»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noProof="0" dirty="0"/>
            <a:t>«</a:t>
          </a:r>
          <a:r>
            <a:rPr lang="it-IT" sz="1400" kern="1200" noProof="0" dirty="0" err="1"/>
            <a:t>id_action</a:t>
          </a:r>
          <a:r>
            <a:rPr lang="it-IT" sz="1400" kern="1200" noProof="0" dirty="0"/>
            <a:t>» folders </a:t>
          </a:r>
          <a:r>
            <a:rPr lang="it-IT" sz="1400" kern="1200" noProof="0" dirty="0" err="1"/>
            <a:t>created</a:t>
          </a:r>
          <a:r>
            <a:rPr lang="it-IT" sz="1400" kern="1200" noProof="0" dirty="0"/>
            <a:t> for </a:t>
          </a:r>
          <a:r>
            <a:rPr lang="it-IT" sz="1400" kern="1200" noProof="0" dirty="0" err="1"/>
            <a:t>each</a:t>
          </a:r>
          <a:r>
            <a:rPr lang="it-IT" sz="1400" kern="1200" noProof="0" dirty="0"/>
            <a:t> </a:t>
          </a:r>
          <a:r>
            <a:rPr lang="it-IT" sz="1400" kern="1200" noProof="0" dirty="0" err="1"/>
            <a:t>example</a:t>
          </a:r>
          <a:r>
            <a:rPr lang="it-IT" sz="1400" kern="1200" noProof="0" dirty="0"/>
            <a:t> in dataset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noProof="0" dirty="0" err="1"/>
            <a:t>Each</a:t>
          </a:r>
          <a:r>
            <a:rPr lang="it-IT" sz="1400" kern="1200" noProof="0" dirty="0"/>
            <a:t> folder </a:t>
          </a:r>
          <a:r>
            <a:rPr lang="it-IT" sz="1400" kern="1200" noProof="0" dirty="0" err="1"/>
            <a:t>contains</a:t>
          </a:r>
          <a:r>
            <a:rPr lang="it-IT" sz="1400" kern="1200" noProof="0" dirty="0"/>
            <a:t> RGB </a:t>
          </a:r>
          <a:r>
            <a:rPr lang="it-IT" sz="1400" kern="1200" noProof="0" dirty="0" err="1"/>
            <a:t>frames</a:t>
          </a:r>
          <a:r>
            <a:rPr lang="it-IT" sz="1400" kern="1200" noProof="0" dirty="0"/>
            <a:t> (.</a:t>
          </a:r>
          <a:r>
            <a:rPr lang="it-IT" sz="1400" kern="1200" noProof="0" dirty="0" err="1"/>
            <a:t>jpg</a:t>
          </a:r>
          <a:r>
            <a:rPr lang="it-IT" sz="1400" kern="1200" noProof="0" dirty="0"/>
            <a:t>)</a:t>
          </a:r>
        </a:p>
      </dsp:txBody>
      <dsp:txXfrm>
        <a:off x="0" y="1068525"/>
        <a:ext cx="8229600" cy="1058400"/>
      </dsp:txXfrm>
    </dsp:sp>
    <dsp:sp modelId="{E0D9764E-A21A-40E3-9C4F-97BA4FA54C4F}">
      <dsp:nvSpPr>
        <dsp:cNvPr id="0" name=""/>
        <dsp:cNvSpPr/>
      </dsp:nvSpPr>
      <dsp:spPr>
        <a:xfrm>
          <a:off x="411480" y="861884"/>
          <a:ext cx="57607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noProof="0" dirty="0" err="1"/>
            <a:t>Grouped</a:t>
          </a:r>
          <a:r>
            <a:rPr lang="it-IT" sz="1400" kern="1200" noProof="0" dirty="0"/>
            <a:t> </a:t>
          </a:r>
          <a:r>
            <a:rPr lang="it-IT" sz="1400" kern="1200" noProof="0" dirty="0" err="1"/>
            <a:t>frames</a:t>
          </a:r>
          <a:r>
            <a:rPr lang="it-IT" sz="1400" kern="1200" noProof="0" dirty="0"/>
            <a:t> by </a:t>
          </a:r>
          <a:r>
            <a:rPr lang="it-IT" sz="1400" kern="1200" noProof="0" dirty="0" err="1"/>
            <a:t>action</a:t>
          </a:r>
          <a:endParaRPr lang="it-IT" sz="1400" kern="1200" noProof="0" dirty="0"/>
        </a:p>
      </dsp:txBody>
      <dsp:txXfrm>
        <a:off x="431655" y="882059"/>
        <a:ext cx="5720370" cy="372930"/>
      </dsp:txXfrm>
    </dsp:sp>
    <dsp:sp modelId="{6885DB8D-8F27-494B-88DC-CD3C86E9528B}">
      <dsp:nvSpPr>
        <dsp:cNvPr id="0" name=""/>
        <dsp:cNvSpPr/>
      </dsp:nvSpPr>
      <dsp:spPr>
        <a:xfrm>
          <a:off x="0" y="2409164"/>
          <a:ext cx="8229600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91592" rIns="638708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noProof="0" dirty="0" err="1">
              <a:ea typeface="+mn-ea"/>
              <a:cs typeface="+mn-cs"/>
            </a:rPr>
            <a:t>Python</a:t>
          </a:r>
          <a:r>
            <a:rPr lang="it-IT" sz="1400" kern="1200" noProof="0" dirty="0">
              <a:ea typeface="+mn-ea"/>
              <a:cs typeface="+mn-cs"/>
            </a:rPr>
            <a:t> script «analyze_dataset.py»</a:t>
          </a:r>
        </a:p>
      </dsp:txBody>
      <dsp:txXfrm>
        <a:off x="0" y="2409164"/>
        <a:ext cx="8229600" cy="595350"/>
      </dsp:txXfrm>
    </dsp:sp>
    <dsp:sp modelId="{C362BB88-398C-4C75-AEBF-C3FE43820DE6}">
      <dsp:nvSpPr>
        <dsp:cNvPr id="0" name=""/>
        <dsp:cNvSpPr/>
      </dsp:nvSpPr>
      <dsp:spPr>
        <a:xfrm>
          <a:off x="411480" y="2202525"/>
          <a:ext cx="57607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noProof="0" dirty="0" err="1">
              <a:ea typeface="+mn-ea"/>
              <a:cs typeface="+mn-cs"/>
            </a:rPr>
            <a:t>Removed</a:t>
          </a:r>
          <a:r>
            <a:rPr lang="it-IT" sz="1400" kern="1200" noProof="0" dirty="0">
              <a:ea typeface="+mn-ea"/>
              <a:cs typeface="+mn-cs"/>
            </a:rPr>
            <a:t> </a:t>
          </a:r>
          <a:r>
            <a:rPr lang="it-IT" sz="1400" kern="1200" noProof="0" dirty="0" err="1">
              <a:ea typeface="+mn-ea"/>
              <a:cs typeface="+mn-cs"/>
            </a:rPr>
            <a:t>all</a:t>
          </a:r>
          <a:r>
            <a:rPr lang="it-IT" sz="1400" kern="1200" noProof="0" dirty="0">
              <a:ea typeface="+mn-ea"/>
              <a:cs typeface="+mn-cs"/>
            </a:rPr>
            <a:t> classes with </a:t>
          </a:r>
          <a:r>
            <a:rPr lang="it-IT" sz="1400" kern="1200" noProof="0" dirty="0" err="1">
              <a:ea typeface="+mn-ea"/>
              <a:cs typeface="+mn-cs"/>
            </a:rPr>
            <a:t>less</a:t>
          </a:r>
          <a:r>
            <a:rPr lang="it-IT" sz="1400" kern="1200" noProof="0" dirty="0">
              <a:ea typeface="+mn-ea"/>
              <a:cs typeface="+mn-cs"/>
            </a:rPr>
            <a:t> </a:t>
          </a:r>
          <a:r>
            <a:rPr lang="it-IT" sz="1400" kern="1200" noProof="0" dirty="0" err="1">
              <a:ea typeface="+mn-ea"/>
              <a:cs typeface="+mn-cs"/>
            </a:rPr>
            <a:t>than</a:t>
          </a:r>
          <a:r>
            <a:rPr lang="it-IT" sz="1400" kern="1200" noProof="0" dirty="0">
              <a:ea typeface="+mn-ea"/>
              <a:cs typeface="+mn-cs"/>
            </a:rPr>
            <a:t> 100 </a:t>
          </a:r>
          <a:r>
            <a:rPr lang="it-IT" sz="1400" kern="1200" noProof="0" dirty="0" err="1">
              <a:ea typeface="+mn-ea"/>
              <a:cs typeface="+mn-cs"/>
            </a:rPr>
            <a:t>examples</a:t>
          </a:r>
          <a:endParaRPr lang="it-IT" sz="1400" kern="1200" noProof="0" dirty="0">
            <a:ea typeface="+mn-ea"/>
            <a:cs typeface="+mn-cs"/>
          </a:endParaRPr>
        </a:p>
      </dsp:txBody>
      <dsp:txXfrm>
        <a:off x="431655" y="2222700"/>
        <a:ext cx="5720370" cy="372930"/>
      </dsp:txXfrm>
    </dsp:sp>
    <dsp:sp modelId="{16F87511-AF55-4789-84AF-4AC75B5B166C}">
      <dsp:nvSpPr>
        <dsp:cNvPr id="0" name=""/>
        <dsp:cNvSpPr/>
      </dsp:nvSpPr>
      <dsp:spPr>
        <a:xfrm>
          <a:off x="0" y="3286755"/>
          <a:ext cx="8229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91592" rIns="638708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noProof="0" dirty="0">
              <a:ea typeface="+mn-ea"/>
              <a:cs typeface="+mn-cs"/>
            </a:rPr>
            <a:t>«create_video.py» and «optical_flow.py» </a:t>
          </a:r>
          <a:r>
            <a:rPr lang="it-IT" sz="1400" kern="1200" noProof="0" dirty="0" err="1">
              <a:ea typeface="+mn-ea"/>
              <a:cs typeface="+mn-cs"/>
            </a:rPr>
            <a:t>python</a:t>
          </a:r>
          <a:r>
            <a:rPr lang="it-IT" sz="1400" kern="1200" noProof="0" dirty="0">
              <a:ea typeface="+mn-ea"/>
              <a:cs typeface="+mn-cs"/>
            </a:rPr>
            <a:t> scripts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noProof="0" dirty="0">
              <a:ea typeface="+mn-ea"/>
              <a:cs typeface="+mn-cs"/>
            </a:rPr>
            <a:t>.avi video </a:t>
          </a:r>
          <a:r>
            <a:rPr lang="it-IT" sz="1400" kern="1200" noProof="0" dirty="0" err="1">
              <a:ea typeface="+mn-ea"/>
              <a:cs typeface="+mn-cs"/>
            </a:rPr>
            <a:t>created</a:t>
          </a:r>
          <a:r>
            <a:rPr lang="it-IT" sz="1400" kern="1200" noProof="0" dirty="0">
              <a:ea typeface="+mn-ea"/>
              <a:cs typeface="+mn-cs"/>
            </a:rPr>
            <a:t> from </a:t>
          </a:r>
          <a:r>
            <a:rPr lang="it-IT" sz="1400" kern="1200" noProof="0" dirty="0" err="1">
              <a:ea typeface="+mn-ea"/>
              <a:cs typeface="+mn-cs"/>
            </a:rPr>
            <a:t>frames</a:t>
          </a:r>
          <a:r>
            <a:rPr lang="it-IT" sz="1400" kern="1200" noProof="0" dirty="0">
              <a:ea typeface="+mn-ea"/>
              <a:cs typeface="+mn-cs"/>
            </a:rPr>
            <a:t>, </a:t>
          </a:r>
          <a:r>
            <a:rPr lang="it-IT" sz="1400" kern="1200" noProof="0" dirty="0" err="1">
              <a:ea typeface="+mn-ea"/>
              <a:cs typeface="+mn-cs"/>
            </a:rPr>
            <a:t>requested</a:t>
          </a:r>
          <a:r>
            <a:rPr lang="it-IT" sz="1400" kern="1200" noProof="0" dirty="0">
              <a:ea typeface="+mn-ea"/>
              <a:cs typeface="+mn-cs"/>
            </a:rPr>
            <a:t> by Dense </a:t>
          </a:r>
          <a:r>
            <a:rPr lang="it-IT" sz="1400" kern="1200" noProof="0" dirty="0" err="1">
              <a:ea typeface="+mn-ea"/>
              <a:cs typeface="+mn-cs"/>
            </a:rPr>
            <a:t>Flow’s</a:t>
          </a:r>
          <a:r>
            <a:rPr lang="it-IT" sz="1400" kern="1200" noProof="0" dirty="0">
              <a:ea typeface="+mn-ea"/>
              <a:cs typeface="+mn-cs"/>
            </a:rPr>
            <a:t> «</a:t>
          </a:r>
          <a:r>
            <a:rPr lang="it-IT" sz="1400" kern="1200" noProof="0" dirty="0" err="1">
              <a:ea typeface="+mn-ea"/>
              <a:cs typeface="+mn-cs"/>
            </a:rPr>
            <a:t>extract_gpu</a:t>
          </a:r>
          <a:r>
            <a:rPr lang="it-IT" sz="1400" kern="1200" noProof="0" dirty="0">
              <a:ea typeface="+mn-ea"/>
              <a:cs typeface="+mn-cs"/>
            </a:rPr>
            <a:t>» </a:t>
          </a:r>
          <a:r>
            <a:rPr lang="it-IT" sz="1400" kern="1200" noProof="0" dirty="0" err="1">
              <a:ea typeface="+mn-ea"/>
              <a:cs typeface="+mn-cs"/>
            </a:rPr>
            <a:t>binary</a:t>
          </a:r>
          <a:endParaRPr lang="it-IT" sz="1400" kern="1200" noProof="0" dirty="0">
            <a:ea typeface="+mn-ea"/>
            <a:cs typeface="+mn-cs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noProof="0" dirty="0" err="1">
              <a:ea typeface="+mn-ea"/>
              <a:cs typeface="+mn-cs"/>
            </a:rPr>
            <a:t>Frames</a:t>
          </a:r>
          <a:r>
            <a:rPr lang="it-IT" sz="1400" kern="1200" noProof="0" dirty="0">
              <a:ea typeface="+mn-ea"/>
              <a:cs typeface="+mn-cs"/>
            </a:rPr>
            <a:t> folders </a:t>
          </a:r>
          <a:r>
            <a:rPr lang="it-IT" sz="1400" kern="1200" noProof="0" dirty="0" err="1">
              <a:ea typeface="+mn-ea"/>
              <a:cs typeface="+mn-cs"/>
            </a:rPr>
            <a:t>now</a:t>
          </a:r>
          <a:r>
            <a:rPr lang="it-IT" sz="1400" kern="1200" noProof="0" dirty="0">
              <a:ea typeface="+mn-ea"/>
              <a:cs typeface="+mn-cs"/>
            </a:rPr>
            <a:t> </a:t>
          </a:r>
          <a:r>
            <a:rPr lang="it-IT" sz="1400" kern="1200" noProof="0" dirty="0" err="1">
              <a:ea typeface="+mn-ea"/>
              <a:cs typeface="+mn-cs"/>
            </a:rPr>
            <a:t>contain</a:t>
          </a:r>
          <a:r>
            <a:rPr lang="it-IT" sz="1400" kern="1200" noProof="0" dirty="0">
              <a:ea typeface="+mn-ea"/>
              <a:cs typeface="+mn-cs"/>
            </a:rPr>
            <a:t> RGB, X flow and Y flow </a:t>
          </a:r>
          <a:r>
            <a:rPr lang="it-IT" sz="1400" kern="1200" noProof="0" dirty="0" err="1">
              <a:ea typeface="+mn-ea"/>
              <a:cs typeface="+mn-cs"/>
            </a:rPr>
            <a:t>frames</a:t>
          </a:r>
          <a:endParaRPr lang="it-IT" sz="1400" kern="1200" noProof="0" dirty="0">
            <a:ea typeface="+mn-ea"/>
            <a:cs typeface="+mn-cs"/>
          </a:endParaRPr>
        </a:p>
      </dsp:txBody>
      <dsp:txXfrm>
        <a:off x="0" y="3286755"/>
        <a:ext cx="8229600" cy="1058400"/>
      </dsp:txXfrm>
    </dsp:sp>
    <dsp:sp modelId="{73DB57A3-57D7-417F-BC4F-1CC6EC7452E6}">
      <dsp:nvSpPr>
        <dsp:cNvPr id="0" name=""/>
        <dsp:cNvSpPr/>
      </dsp:nvSpPr>
      <dsp:spPr>
        <a:xfrm>
          <a:off x="411480" y="3080114"/>
          <a:ext cx="57607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noProof="0" dirty="0" err="1">
              <a:ea typeface="+mn-ea"/>
              <a:cs typeface="+mn-cs"/>
            </a:rPr>
            <a:t>Created</a:t>
          </a:r>
          <a:r>
            <a:rPr lang="it-IT" sz="1400" kern="1200" noProof="0" dirty="0">
              <a:ea typeface="+mn-ea"/>
              <a:cs typeface="+mn-cs"/>
            </a:rPr>
            <a:t> </a:t>
          </a:r>
          <a:r>
            <a:rPr lang="it-IT" sz="1400" kern="1200" noProof="0" dirty="0" err="1">
              <a:ea typeface="+mn-ea"/>
              <a:cs typeface="+mn-cs"/>
            </a:rPr>
            <a:t>final</a:t>
          </a:r>
          <a:r>
            <a:rPr lang="it-IT" sz="1400" kern="1200" noProof="0" dirty="0">
              <a:ea typeface="+mn-ea"/>
              <a:cs typeface="+mn-cs"/>
            </a:rPr>
            <a:t> dataset </a:t>
          </a:r>
          <a:r>
            <a:rPr lang="it-IT" sz="1400" kern="1200" noProof="0" dirty="0" err="1">
              <a:ea typeface="+mn-ea"/>
              <a:cs typeface="+mn-cs"/>
            </a:rPr>
            <a:t>used</a:t>
          </a:r>
          <a:r>
            <a:rPr lang="it-IT" sz="1400" kern="1200" noProof="0" dirty="0">
              <a:ea typeface="+mn-ea"/>
              <a:cs typeface="+mn-cs"/>
            </a:rPr>
            <a:t> for training, with </a:t>
          </a:r>
          <a:r>
            <a:rPr lang="it-IT" sz="1400" kern="1200" noProof="0" dirty="0" err="1">
              <a:ea typeface="+mn-ea"/>
              <a:cs typeface="+mn-cs"/>
            </a:rPr>
            <a:t>optical</a:t>
          </a:r>
          <a:r>
            <a:rPr lang="it-IT" sz="1400" kern="1200" noProof="0" dirty="0">
              <a:ea typeface="+mn-ea"/>
              <a:cs typeface="+mn-cs"/>
            </a:rPr>
            <a:t> flow </a:t>
          </a:r>
          <a:r>
            <a:rPr lang="it-IT" sz="1400" kern="1200" noProof="0" dirty="0" err="1">
              <a:ea typeface="+mn-ea"/>
              <a:cs typeface="+mn-cs"/>
            </a:rPr>
            <a:t>extraction</a:t>
          </a:r>
          <a:endParaRPr lang="it-IT" sz="1400" kern="1200" noProof="0" dirty="0">
            <a:ea typeface="+mn-ea"/>
            <a:cs typeface="+mn-cs"/>
          </a:endParaRPr>
        </a:p>
      </dsp:txBody>
      <dsp:txXfrm>
        <a:off x="431655" y="3100289"/>
        <a:ext cx="5720370" cy="3729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3F243-0CC4-4CEF-93F2-5776498F90DB}">
      <dsp:nvSpPr>
        <dsp:cNvPr id="0" name=""/>
        <dsp:cNvSpPr/>
      </dsp:nvSpPr>
      <dsp:spPr>
        <a:xfrm>
          <a:off x="0" y="301229"/>
          <a:ext cx="822960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49936" rIns="638708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noProof="0" dirty="0" err="1"/>
            <a:t>Python</a:t>
          </a:r>
          <a:r>
            <a:rPr lang="it-IT" sz="1200" kern="1200" noProof="0" dirty="0"/>
            <a:t> script «prepare_training.py»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noProof="0" dirty="0"/>
            <a:t>Dataset </a:t>
          </a:r>
          <a:r>
            <a:rPr lang="it-IT" sz="1200" kern="1200" noProof="0" dirty="0" err="1"/>
            <a:t>splitted</a:t>
          </a:r>
          <a:r>
            <a:rPr lang="it-IT" sz="1200" kern="1200" noProof="0" dirty="0"/>
            <a:t> by 70% for training and 30% for </a:t>
          </a:r>
          <a:r>
            <a:rPr lang="it-IT" sz="1200" kern="1200" noProof="0" dirty="0" err="1"/>
            <a:t>testing</a:t>
          </a:r>
          <a:endParaRPr lang="it-IT" sz="1200" kern="1200" noProof="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noProof="0" dirty="0"/>
            <a:t>Training dataset </a:t>
          </a:r>
          <a:r>
            <a:rPr lang="it-IT" sz="1200" kern="1200" noProof="0" dirty="0" err="1"/>
            <a:t>splitted</a:t>
          </a:r>
          <a:r>
            <a:rPr lang="it-IT" sz="1200" kern="1200" noProof="0" dirty="0"/>
            <a:t> by 70% for training and 30% for </a:t>
          </a:r>
          <a:r>
            <a:rPr lang="it-IT" sz="1200" kern="1200" noProof="0" dirty="0" err="1"/>
            <a:t>validation</a:t>
          </a:r>
          <a:endParaRPr lang="it-IT" sz="1200" kern="1200" noProof="0" dirty="0"/>
        </a:p>
      </dsp:txBody>
      <dsp:txXfrm>
        <a:off x="0" y="301229"/>
        <a:ext cx="8229600" cy="907200"/>
      </dsp:txXfrm>
    </dsp:sp>
    <dsp:sp modelId="{9D1AF6DF-8EBD-4BA9-AB1C-83666B416551}">
      <dsp:nvSpPr>
        <dsp:cNvPr id="0" name=""/>
        <dsp:cNvSpPr/>
      </dsp:nvSpPr>
      <dsp:spPr>
        <a:xfrm>
          <a:off x="411480" y="124109"/>
          <a:ext cx="576072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noProof="0" dirty="0">
              <a:ea typeface="+mn-ea"/>
              <a:cs typeface="+mn-cs"/>
            </a:rPr>
            <a:t>Split dataset</a:t>
          </a:r>
          <a:endParaRPr lang="it-IT" sz="1200" kern="1200" noProof="0" dirty="0"/>
        </a:p>
      </dsp:txBody>
      <dsp:txXfrm>
        <a:off x="428773" y="141402"/>
        <a:ext cx="5726134" cy="319654"/>
      </dsp:txXfrm>
    </dsp:sp>
    <dsp:sp modelId="{C0FA19D3-8848-4F1C-9E67-F339AEF7811C}">
      <dsp:nvSpPr>
        <dsp:cNvPr id="0" name=""/>
        <dsp:cNvSpPr/>
      </dsp:nvSpPr>
      <dsp:spPr>
        <a:xfrm>
          <a:off x="0" y="1450350"/>
          <a:ext cx="822960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49936" rIns="638708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noProof="0" dirty="0"/>
            <a:t>$ ./caffe </a:t>
          </a:r>
          <a:r>
            <a:rPr lang="it-IT" sz="1200" kern="1200" noProof="0" dirty="0" err="1"/>
            <a:t>train</a:t>
          </a:r>
          <a:r>
            <a:rPr lang="it-IT" sz="1200" kern="1200" noProof="0" dirty="0"/>
            <a:t> –solver=</a:t>
          </a:r>
          <a:r>
            <a:rPr lang="it-IT" sz="1200" kern="1200" noProof="0" dirty="0" err="1"/>
            <a:t>models</a:t>
          </a:r>
          <a:r>
            <a:rPr lang="it-IT" sz="1200" kern="1200" noProof="0" dirty="0"/>
            <a:t>/</a:t>
          </a:r>
          <a:r>
            <a:rPr lang="it-IT" sz="1200" kern="1200" noProof="0" dirty="0" err="1"/>
            <a:t>epic_kitchens_rgb_solver.prototxt</a:t>
          </a:r>
          <a:r>
            <a:rPr lang="it-IT" sz="1200" kern="1200" noProof="0" dirty="0"/>
            <a:t> –</a:t>
          </a:r>
          <a:r>
            <a:rPr lang="it-IT" sz="1200" kern="1200" noProof="0" dirty="0" err="1"/>
            <a:t>weights</a:t>
          </a:r>
          <a:r>
            <a:rPr lang="it-IT" sz="1200" kern="1200" noProof="0" dirty="0"/>
            <a:t>=</a:t>
          </a:r>
          <a:r>
            <a:rPr lang="it-IT" sz="1200" kern="1200" noProof="0" dirty="0" err="1"/>
            <a:t>models</a:t>
          </a:r>
          <a:r>
            <a:rPr lang="it-IT" sz="1200" kern="1200" noProof="0" dirty="0"/>
            <a:t>/</a:t>
          </a:r>
          <a:r>
            <a:rPr lang="it-IT" sz="1200" kern="1200" noProof="0" dirty="0" err="1"/>
            <a:t>start_model.caffemodel</a:t>
          </a:r>
          <a:endParaRPr lang="it-IT" sz="1200" kern="1200" noProof="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noProof="0" dirty="0" err="1"/>
            <a:t>Temporal</a:t>
          </a:r>
          <a:r>
            <a:rPr lang="it-IT" sz="1200" kern="1200" noProof="0" dirty="0"/>
            <a:t> </a:t>
          </a:r>
          <a:r>
            <a:rPr lang="it-IT" sz="1200" kern="1200" noProof="0" dirty="0" err="1"/>
            <a:t>Segment</a:t>
          </a:r>
          <a:r>
            <a:rPr lang="it-IT" sz="1200" kern="1200" noProof="0" dirty="0"/>
            <a:t> Networks </a:t>
          </a:r>
          <a:r>
            <a:rPr lang="it-IT" sz="1200" kern="1200" noProof="0" dirty="0" err="1"/>
            <a:t>caffemodel</a:t>
          </a:r>
          <a:r>
            <a:rPr lang="it-IT" sz="1200" kern="1200" noProof="0" dirty="0"/>
            <a:t> </a:t>
          </a:r>
          <a:r>
            <a:rPr lang="it-IT" sz="1200" kern="1200" noProof="0" dirty="0" err="1"/>
            <a:t>used</a:t>
          </a:r>
          <a:r>
            <a:rPr lang="it-IT" sz="1200" kern="1200" noProof="0" dirty="0"/>
            <a:t> for </a:t>
          </a:r>
          <a:r>
            <a:rPr lang="it-IT" sz="1200" kern="1200" noProof="0" dirty="0" err="1"/>
            <a:t>actions</a:t>
          </a:r>
          <a:r>
            <a:rPr lang="it-IT" sz="1200" kern="1200" noProof="0" dirty="0"/>
            <a:t> </a:t>
          </a:r>
          <a:r>
            <a:rPr lang="it-IT" sz="1200" kern="1200" noProof="0" dirty="0" err="1"/>
            <a:t>recognition</a:t>
          </a:r>
          <a:r>
            <a:rPr lang="it-IT" sz="1200" kern="1200" noProof="0" dirty="0"/>
            <a:t> </a:t>
          </a:r>
          <a:r>
            <a:rPr lang="it-IT" sz="1200" kern="1200" noProof="0" dirty="0" err="1"/>
            <a:t>as</a:t>
          </a:r>
          <a:r>
            <a:rPr lang="it-IT" sz="1200" kern="1200" noProof="0" dirty="0"/>
            <a:t> </a:t>
          </a:r>
          <a:r>
            <a:rPr lang="it-IT" sz="1200" kern="1200" noProof="0" dirty="0" err="1"/>
            <a:t>starting</a:t>
          </a:r>
          <a:r>
            <a:rPr lang="it-IT" sz="1200" kern="1200" noProof="0" dirty="0"/>
            <a:t> </a:t>
          </a:r>
          <a:r>
            <a:rPr lang="it-IT" sz="1200" kern="1200" noProof="0" dirty="0" err="1"/>
            <a:t>weights</a:t>
          </a:r>
          <a:endParaRPr lang="it-IT" sz="1200" kern="1200" noProof="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noProof="0" dirty="0" err="1"/>
            <a:t>Problem</a:t>
          </a:r>
          <a:r>
            <a:rPr lang="it-IT" sz="1200" kern="1200" noProof="0" dirty="0"/>
            <a:t> </a:t>
          </a:r>
          <a:r>
            <a:rPr lang="it-IT" sz="1200" kern="1200" noProof="0" dirty="0" err="1"/>
            <a:t>reduced</a:t>
          </a:r>
          <a:r>
            <a:rPr lang="it-IT" sz="1200" kern="1200" noProof="0" dirty="0"/>
            <a:t> to 3 classes, </a:t>
          </a:r>
          <a:r>
            <a:rPr lang="it-IT" sz="1200" kern="1200" noProof="0" dirty="0" err="1"/>
            <a:t>then</a:t>
          </a:r>
          <a:r>
            <a:rPr lang="it-IT" sz="1200" kern="1200" noProof="0" dirty="0"/>
            <a:t> </a:t>
          </a:r>
          <a:r>
            <a:rPr lang="it-IT" sz="1200" kern="1200" noProof="0" dirty="0" err="1"/>
            <a:t>added</a:t>
          </a:r>
          <a:r>
            <a:rPr lang="it-IT" sz="1200" kern="1200" noProof="0" dirty="0"/>
            <a:t> one classe </a:t>
          </a:r>
          <a:r>
            <a:rPr lang="it-IT" sz="1200" kern="1200" noProof="0" dirty="0" err="1"/>
            <a:t>each</a:t>
          </a:r>
          <a:r>
            <a:rPr lang="it-IT" sz="1200" kern="1200" noProof="0" dirty="0"/>
            <a:t> time </a:t>
          </a:r>
          <a:r>
            <a:rPr lang="it-IT" sz="1200" kern="1200" noProof="0" dirty="0" err="1"/>
            <a:t>until</a:t>
          </a:r>
          <a:r>
            <a:rPr lang="it-IT" sz="1200" kern="1200" noProof="0" dirty="0"/>
            <a:t> 5 classes </a:t>
          </a:r>
          <a:r>
            <a:rPr lang="it-IT" sz="1200" kern="1200" noProof="0" dirty="0" err="1"/>
            <a:t>were</a:t>
          </a:r>
          <a:r>
            <a:rPr lang="it-IT" sz="1200" kern="1200" noProof="0" dirty="0"/>
            <a:t> </a:t>
          </a:r>
          <a:r>
            <a:rPr lang="it-IT" sz="1200" kern="1200" noProof="0" dirty="0" err="1"/>
            <a:t>reached</a:t>
          </a:r>
          <a:endParaRPr lang="it-IT" sz="1200" kern="1200" noProof="0" dirty="0"/>
        </a:p>
      </dsp:txBody>
      <dsp:txXfrm>
        <a:off x="0" y="1450350"/>
        <a:ext cx="8229600" cy="907200"/>
      </dsp:txXfrm>
    </dsp:sp>
    <dsp:sp modelId="{E0D9764E-A21A-40E3-9C4F-97BA4FA54C4F}">
      <dsp:nvSpPr>
        <dsp:cNvPr id="0" name=""/>
        <dsp:cNvSpPr/>
      </dsp:nvSpPr>
      <dsp:spPr>
        <a:xfrm>
          <a:off x="411480" y="1273230"/>
          <a:ext cx="576072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noProof="0" dirty="0"/>
            <a:t>Training</a:t>
          </a:r>
        </a:p>
      </dsp:txBody>
      <dsp:txXfrm>
        <a:off x="428773" y="1290523"/>
        <a:ext cx="5726134" cy="319654"/>
      </dsp:txXfrm>
    </dsp:sp>
    <dsp:sp modelId="{6885DB8D-8F27-494B-88DC-CD3C86E9528B}">
      <dsp:nvSpPr>
        <dsp:cNvPr id="0" name=""/>
        <dsp:cNvSpPr/>
      </dsp:nvSpPr>
      <dsp:spPr>
        <a:xfrm>
          <a:off x="0" y="2599470"/>
          <a:ext cx="8229600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49936" rIns="638708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noProof="0" dirty="0" err="1">
              <a:ea typeface="+mn-ea"/>
              <a:cs typeface="+mn-cs"/>
            </a:rPr>
            <a:t>Python</a:t>
          </a:r>
          <a:r>
            <a:rPr lang="it-IT" sz="1200" kern="1200" noProof="0" dirty="0">
              <a:ea typeface="+mn-ea"/>
              <a:cs typeface="+mn-cs"/>
            </a:rPr>
            <a:t> script «eval_net.py»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noProof="0" dirty="0" err="1">
              <a:ea typeface="+mn-ea"/>
              <a:cs typeface="+mn-cs"/>
            </a:rPr>
            <a:t>Confusion</a:t>
          </a:r>
          <a:r>
            <a:rPr lang="it-IT" sz="1200" kern="1200" noProof="0" dirty="0">
              <a:ea typeface="+mn-ea"/>
              <a:cs typeface="+mn-cs"/>
            </a:rPr>
            <a:t> </a:t>
          </a:r>
          <a:r>
            <a:rPr lang="it-IT" sz="1200" kern="1200" noProof="0" dirty="0" err="1">
              <a:ea typeface="+mn-ea"/>
              <a:cs typeface="+mn-cs"/>
            </a:rPr>
            <a:t>matrix</a:t>
          </a:r>
          <a:r>
            <a:rPr lang="it-IT" sz="1200" kern="1200" noProof="0" dirty="0">
              <a:ea typeface="+mn-ea"/>
              <a:cs typeface="+mn-cs"/>
            </a:rPr>
            <a:t> </a:t>
          </a:r>
          <a:r>
            <a:rPr lang="it-IT" sz="1200" kern="1200" noProof="0" dirty="0" err="1">
              <a:ea typeface="+mn-ea"/>
              <a:cs typeface="+mn-cs"/>
            </a:rPr>
            <a:t>extraction</a:t>
          </a:r>
          <a:endParaRPr lang="it-IT" sz="1200" kern="1200" noProof="0" dirty="0">
            <a:ea typeface="+mn-ea"/>
            <a:cs typeface="+mn-cs"/>
          </a:endParaRPr>
        </a:p>
      </dsp:txBody>
      <dsp:txXfrm>
        <a:off x="0" y="2599470"/>
        <a:ext cx="8229600" cy="699300"/>
      </dsp:txXfrm>
    </dsp:sp>
    <dsp:sp modelId="{C362BB88-398C-4C75-AEBF-C3FE43820DE6}">
      <dsp:nvSpPr>
        <dsp:cNvPr id="0" name=""/>
        <dsp:cNvSpPr/>
      </dsp:nvSpPr>
      <dsp:spPr>
        <a:xfrm>
          <a:off x="411480" y="2422349"/>
          <a:ext cx="576072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noProof="0" dirty="0" err="1">
              <a:ea typeface="+mn-ea"/>
              <a:cs typeface="+mn-cs"/>
            </a:rPr>
            <a:t>Testing</a:t>
          </a:r>
          <a:endParaRPr lang="it-IT" sz="1200" kern="1200" noProof="0" dirty="0">
            <a:ea typeface="+mn-ea"/>
            <a:cs typeface="+mn-cs"/>
          </a:endParaRPr>
        </a:p>
      </dsp:txBody>
      <dsp:txXfrm>
        <a:off x="428773" y="2439642"/>
        <a:ext cx="5726134" cy="319654"/>
      </dsp:txXfrm>
    </dsp:sp>
    <dsp:sp modelId="{16F87511-AF55-4789-84AF-4AC75B5B166C}">
      <dsp:nvSpPr>
        <dsp:cNvPr id="0" name=""/>
        <dsp:cNvSpPr/>
      </dsp:nvSpPr>
      <dsp:spPr>
        <a:xfrm>
          <a:off x="0" y="3540690"/>
          <a:ext cx="822960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49936" rIns="638708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noProof="0" dirty="0">
              <a:ea typeface="+mn-ea"/>
              <a:cs typeface="+mn-cs"/>
            </a:rPr>
            <a:t>Precision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noProof="0" dirty="0" err="1">
              <a:ea typeface="+mn-ea"/>
              <a:cs typeface="+mn-cs"/>
            </a:rPr>
            <a:t>Recall</a:t>
          </a:r>
          <a:endParaRPr lang="it-IT" sz="1200" kern="1200" noProof="0" dirty="0">
            <a:ea typeface="+mn-ea"/>
            <a:cs typeface="+mn-cs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noProof="0" dirty="0">
              <a:ea typeface="+mn-ea"/>
              <a:cs typeface="+mn-cs"/>
            </a:rPr>
            <a:t>F1-score</a:t>
          </a:r>
        </a:p>
      </dsp:txBody>
      <dsp:txXfrm>
        <a:off x="0" y="3540690"/>
        <a:ext cx="8229600" cy="907200"/>
      </dsp:txXfrm>
    </dsp:sp>
    <dsp:sp modelId="{73DB57A3-57D7-417F-BC4F-1CC6EC7452E6}">
      <dsp:nvSpPr>
        <dsp:cNvPr id="0" name=""/>
        <dsp:cNvSpPr/>
      </dsp:nvSpPr>
      <dsp:spPr>
        <a:xfrm>
          <a:off x="411480" y="3363570"/>
          <a:ext cx="5760720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noProof="0" dirty="0" err="1">
              <a:ea typeface="+mn-ea"/>
              <a:cs typeface="+mn-cs"/>
            </a:rPr>
            <a:t>Calculated</a:t>
          </a:r>
          <a:r>
            <a:rPr lang="it-IT" sz="1200" kern="1200" noProof="0" dirty="0">
              <a:ea typeface="+mn-ea"/>
              <a:cs typeface="+mn-cs"/>
            </a:rPr>
            <a:t> </a:t>
          </a:r>
          <a:r>
            <a:rPr lang="it-IT" sz="1200" kern="1200" noProof="0" dirty="0" err="1">
              <a:ea typeface="+mn-ea"/>
              <a:cs typeface="+mn-cs"/>
            </a:rPr>
            <a:t>final</a:t>
          </a:r>
          <a:r>
            <a:rPr lang="it-IT" sz="1200" kern="1200" noProof="0" dirty="0">
              <a:ea typeface="+mn-ea"/>
              <a:cs typeface="+mn-cs"/>
            </a:rPr>
            <a:t> </a:t>
          </a:r>
          <a:r>
            <a:rPr lang="it-IT" sz="1200" kern="1200" noProof="0" dirty="0" err="1">
              <a:ea typeface="+mn-ea"/>
              <a:cs typeface="+mn-cs"/>
            </a:rPr>
            <a:t>results</a:t>
          </a:r>
          <a:endParaRPr lang="it-IT" sz="1200" kern="1200" noProof="0" dirty="0">
            <a:ea typeface="+mn-ea"/>
            <a:cs typeface="+mn-cs"/>
          </a:endParaRPr>
        </a:p>
      </dsp:txBody>
      <dsp:txXfrm>
        <a:off x="428773" y="3380863"/>
        <a:ext cx="5726134" cy="3196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32FA0-4CF2-4A47-A9E5-C1A045D9DA4F}">
      <dsp:nvSpPr>
        <dsp:cNvPr id="0" name=""/>
        <dsp:cNvSpPr/>
      </dsp:nvSpPr>
      <dsp:spPr>
        <a:xfrm rot="16200000">
          <a:off x="-331200" y="1296000"/>
          <a:ext cx="4572000" cy="198000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4243" bIns="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noProof="0" dirty="0">
              <a:ea typeface="+mn-ea"/>
              <a:cs typeface="+mn-cs"/>
            </a:rPr>
            <a:t>Data del prossimo aggiornamento dello stato</a:t>
          </a:r>
          <a:endParaRPr lang="it-IT" sz="2100" kern="1200" noProof="0" dirty="0"/>
        </a:p>
      </dsp:txBody>
      <dsp:txXfrm rot="5400000">
        <a:off x="964800" y="914400"/>
        <a:ext cx="1980000" cy="2743200"/>
      </dsp:txXfrm>
    </dsp:sp>
    <dsp:sp modelId="{1C784D20-A733-4974-A74A-FEC94FFCBC9A}">
      <dsp:nvSpPr>
        <dsp:cNvPr id="0" name=""/>
        <dsp:cNvSpPr/>
      </dsp:nvSpPr>
      <dsp:spPr>
        <a:xfrm rot="16200000">
          <a:off x="1828800" y="1296000"/>
          <a:ext cx="4572000" cy="198000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4243" bIns="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noProof="0">
              <a:ea typeface="+mn-ea"/>
              <a:cs typeface="+mn-cs"/>
            </a:rPr>
            <a:t>Elencare gli obiettivi per la verifica successiva</a:t>
          </a:r>
          <a:endParaRPr lang="it-IT" sz="2100" kern="1200" noProof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noProof="0">
              <a:ea typeface="+mn-ea"/>
              <a:cs typeface="+mn-cs"/>
            </a:rPr>
            <a:t>Elementi specifici che saranno completati</a:t>
          </a:r>
          <a:endParaRPr lang="it-IT" sz="1600" kern="1200" noProof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noProof="0">
              <a:ea typeface="+mn-ea"/>
              <a:cs typeface="+mn-cs"/>
            </a:rPr>
            <a:t>Problemi che verranno risolti</a:t>
          </a:r>
          <a:endParaRPr lang="it-IT" sz="1600" kern="1200" noProof="0"/>
        </a:p>
      </dsp:txBody>
      <dsp:txXfrm rot="5400000">
        <a:off x="3124800" y="914400"/>
        <a:ext cx="1980000" cy="2743200"/>
      </dsp:txXfrm>
    </dsp:sp>
    <dsp:sp modelId="{BD047AB2-47B5-4DE0-8267-27E7F1DA84CC}">
      <dsp:nvSpPr>
        <dsp:cNvPr id="0" name=""/>
        <dsp:cNvSpPr/>
      </dsp:nvSpPr>
      <dsp:spPr>
        <a:xfrm rot="16200000">
          <a:off x="3988800" y="1296000"/>
          <a:ext cx="4572000" cy="198000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4243" bIns="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noProof="0" dirty="0">
              <a:ea typeface="+mn-ea"/>
              <a:cs typeface="+mn-cs"/>
            </a:rPr>
            <a:t>Assicurarsi che chiunque sia coinvolto nel progetto comprenda il piano di azione</a:t>
          </a:r>
        </a:p>
      </dsp:txBody>
      <dsp:txXfrm rot="5400000">
        <a:off x="5284800" y="914400"/>
        <a:ext cx="1980000" cy="2743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#3" minVer="12.0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w" for="ch" forName="compNode" refType="w"/>
      <dgm:constr type="h" for="ch" forName="compNode" refType="h"/>
      <dgm:constr type="primFontSz" for="des" forName="textNode" op="equ"/>
      <dgm:constr type="primFontSz" for="des" forName="childNode" op="equ"/>
      <dgm:constr type="primFontSz" for="des" forName="textNode" refType="primFontSz" refFor="des" refForName="childNode" op="gte"/>
    </dgm:constrLst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</dgm:layoutNode>
        <dgm:layoutNode name="textNode" styleLbl="bgShp">
          <dgm:alg type="tx"/>
          <dgm:shape xmlns:r="http://schemas.openxmlformats.org/officeDocument/2006/relationships" type="roundRect" r:blip="" hideGeom="1">
            <dgm:adjLst>
              <dgm:adj idx="1" val="0.1"/>
            </dgm:adjLst>
          </dgm:shape>
          <dgm:constrLst>
            <dgm:constr type="primFontSz" val="100"/>
            <dgm:constr type="lMarg" refType="primFontSz" fact="1.5"/>
            <dgm:constr type="rMarg" refType="primFontSz" fact="1.5"/>
          </dgm:constrLst>
          <dgm:ruleLst>
            <dgm:rule type="primFontSz" val="2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constr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100"/>
                </dgm:constrLst>
                <dgm:ruleLst>
                  <dgm:rule type="primFontSz" val="2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constrLst>
                      <dgm:constr type="h" val="10"/>
                      <dgm:constr type="w" val="7"/>
                    </dgm:constrLst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constrLst>
              <dgm:constr type="h" val="7"/>
              <dgm:constr type="w" val="7"/>
            </dgm:constr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#3" minVer="12.0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2"/>
      <dgm:constr type="h" for="ch" forName="parentText" op="equ"/>
      <dgm:constr type="primFontSz" for="ch" forName="parentText" op="equ" val="100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2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 ptType="node"/>
        <dgm:constrLst>
          <dgm:constr type="tMarg" refType="primFontSz" fact="0.1"/>
          <dgm:constr type="bMarg" refType="primFontSz" fact="0.1"/>
        </dgm:constrLst>
        <dgm:ruleLst>
          <dgm:rule type="h" val="INF" fact="NaN" max="NaN"/>
          <dgm:rule type="primFontSz" val="2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  <dgm:rule type="primFontSz" val="2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constr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#3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#3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#3" minVer="12.0">
  <dgm:title val=""/>
  <dgm:desc val=""/>
  <dgm:catLst>
    <dgm:cat type="list" pri="18000"/>
  </dgm:catLst>
  <dgm:sampData>
    <dgm:dataModel>
      <dgm:ptLst>
        <dgm:pt modelId="0" type="doc">
          <dgm:prSet phldr="1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ptType="node" refType="h"/>
      <dgm:constr type="w" for="ch" ptType="node" op="equ"/>
      <dgm:constr type="primFontSz" for="ch" ptType="node" op="equ"/>
      <dgm:constr type="w" for="ch" ptType="sibTrans" op="equ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w" val="55"/>
          <dgm:constr type="primFontSz" val="100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2" fact="NaN" max="NaN"/>
        </dgm:ruleLst>
      </dgm:layoutNode>
      <dgm:forEach name="sibTransForEach" axis="followSib" ptType="sibTrans" cnt="1">
        <dgm:layoutNode name="sibTrans">
          <dgm:alg type="sp"/>
          <dgm:constrLst>
            <dgm:constr type="w" val="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4" minVer="12.0">
  <dgm:title val="Simple 1"/>
  <dgm:desc val="Simple 1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6" minVer="12.0">
  <dgm:title val="Simple 1"/>
  <dgm:desc val="Simple 1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5" minVer="12.0">
  <dgm:title val="Simple 1"/>
  <dgm:desc val="Simple 1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5" minVer="12.0">
  <dgm:title val="Simple 1"/>
  <dgm:desc val="Simple 1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17" minVer="12.0">
  <dgm:title val="Simple 1"/>
  <dgm:desc val="Simple 1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925A17EF-115B-4BB9-BF42-426DFD9E898A}" type="datetimeFigureOut">
              <a:rPr lang="en-US" smtClean="0"/>
              <a:pPr/>
              <a:t>7/17/2018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7C4E7652-46AF-4259-BAE2-54978EA077CD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47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63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67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/>
          <a:lstStyle>
            <a:lvl1pPr algn="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pPr algn="r"/>
            <a:fld id="{A2E209FB-7A34-414B-812A-BCC5C4256F49}" type="datetime1">
              <a:rPr lang="en-US" smtClean="0"/>
              <a:pPr algn="r"/>
              <a:t>7/17/2018</a:t>
            </a:fld>
            <a:endParaRPr lang="en-US" sz="10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pPr algn="r"/>
            <a:endParaRPr lang="en-US" sz="11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 algn="ctr"/>
            <a:fld id="{49598980-D22C-4904-9F8F-3DB09B2ECD84}" type="slidenum">
              <a:rPr lang="en-US" sz="1300" smtClean="0">
                <a:solidFill>
                  <a:srgbClr val="FFFFFF"/>
                </a:solidFill>
              </a:rPr>
              <a:pPr algn="ctr"/>
              <a:t>‹N›</a:t>
            </a:fld>
            <a:endParaRPr lang="en-US" sz="1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543322F5-8315-491F-87B4-2E3F0268E3B6}" type="datetime1">
              <a:rPr lang="en-US" smtClean="0"/>
              <a:pPr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1">
                  <a:tint val="95000"/>
                  <a:satMod val="200000"/>
                  <a:alpha val="10000"/>
                </a:schemeClr>
              </a:gs>
              <a:gs pos="70000">
                <a:schemeClr val="tx1">
                  <a:tint val="80000"/>
                  <a:satMod val="200000"/>
                  <a:alpha val="8000"/>
                </a:schemeClr>
              </a:gs>
              <a:gs pos="100000">
                <a:schemeClr val="tx1">
                  <a:tint val="50000"/>
                  <a:satMod val="175000"/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CAC850C8-E7C9-4F2C-A162-59CF68B1B13C}" type="datetime1">
              <a:rPr lang="en-US" smtClean="0"/>
              <a:pPr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‹N›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E2E9192D-7D89-47BF-B02C-29AE4CEF5323}" type="datetime1">
              <a:rPr lang="en-US" smtClean="0"/>
              <a:pPr/>
              <a:t>7/17/2018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68" y="352044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1576" y="352044"/>
            <a:ext cx="502920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1576" y="3488436"/>
            <a:ext cx="502920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828800" y="352044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8800" y="3488436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4AEBA9AF-F1C1-4FDF-9348-FB02DE1BEFCE}" type="datetime1">
              <a:rPr lang="en-US" smtClean="0"/>
              <a:pPr/>
              <a:t>7/17/2018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pPr algn="ctr"/>
            <a:fld id="{FEA1243F-3000-4347-94A4-FBDEAD3122CB}" type="slidenum">
              <a:rPr lang="en-US" smtClean="0"/>
              <a:pPr algn="ctr"/>
              <a:t>‹N›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9DCD6-8107-480F-9A5B-88D74ACC9ACE}" type="datetime1">
              <a:rPr lang="en-US" smtClean="0"/>
              <a:pPr/>
              <a:t>7/17/2018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E3C3F34B-1E76-4A74-B05B-C7E9FDCE7086}" type="datetime1">
              <a:rPr lang="en-US" smtClean="0"/>
              <a:pPr/>
              <a:t>7/17/2018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935B0FF7-8660-4A38-9AF0-4D43C21C83DF}" type="datetime1">
              <a:rPr lang="en-US" smtClean="0"/>
              <a:pPr/>
              <a:t>7/17/2018</a:t>
            </a:fld>
            <a:endParaRPr lang="en-US" sz="9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 sz="9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FEA1243F-3000-4347-94A4-FBDEAD3122CB}" type="slidenum">
              <a:rPr lang="en-US" sz="900" smtClean="0"/>
              <a:pPr/>
              <a:t>‹N›</a:t>
            </a:fld>
            <a:endParaRPr lang="en-US" sz="9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07168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5856" y="381000"/>
            <a:ext cx="7315200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>
              <a:buNone/>
              <a:defRPr sz="32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5856" y="5867400"/>
            <a:ext cx="7324344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2116474E-A1D6-4691-A6B1-81478C4043AF}" type="datetime1">
              <a:rPr lang="en-US" smtClean="0"/>
              <a:pPr/>
              <a:t>7/17/2018</a:t>
            </a:fld>
            <a:endParaRPr lang="en-US" sz="9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 sz="9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pPr algn="ctr"/>
            <a:fld id="{FEA1243F-3000-4347-94A4-FBDEAD3122CB}" type="slidenum">
              <a:rPr lang="en-US" sz="900" smtClean="0"/>
              <a:pPr algn="ctr"/>
              <a:t>‹N›</a:t>
            </a:fld>
            <a:endParaRPr lang="en-US" sz="9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1">
                  <a:tint val="95000"/>
                  <a:satMod val="200000"/>
                  <a:alpha val="10000"/>
                </a:schemeClr>
              </a:gs>
              <a:gs pos="70000">
                <a:schemeClr val="tx1">
                  <a:tint val="80000"/>
                  <a:satMod val="200000"/>
                  <a:alpha val="8000"/>
                </a:schemeClr>
              </a:gs>
              <a:gs pos="100000">
                <a:schemeClr val="tx1">
                  <a:tint val="50000"/>
                  <a:satMod val="175000"/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64072A0B-F28E-4A8A-BF94-4A452569ADAF}" type="datetime1">
              <a:rPr lang="en-US" smtClean="0"/>
              <a:pPr/>
              <a:t>7/17/2018</a:t>
            </a:fld>
            <a:endParaRPr lang="en-US" sz="1000" b="0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algn="ctr"/>
            <a:fld id="{49598980-D22C-4904-9F8F-3DB09B2ECD84}" type="slidenum">
              <a:rPr lang="en-US" sz="1200" smtClean="0">
                <a:solidFill>
                  <a:schemeClr val="tx1"/>
                </a:solidFill>
              </a:rPr>
              <a:pPr algn="ctr"/>
              <a:t>‹N›</a:t>
            </a:fld>
            <a:endParaRPr lang="en-US" sz="1200" dirty="0">
              <a:solidFill>
                <a:schemeClr val="tx1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marL="484632" algn="l" rtl="0" eaLnBrk="1" latinLnBrk="0" hangingPunct="1">
        <a:spcBef>
          <a:spcPct val="0"/>
        </a:spcBef>
        <a:buNone/>
        <a:defRPr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541338" y="776288"/>
            <a:ext cx="8061325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Human Action Classification in the Epic Kitchen Scenario using Deep Learning and RGB data</a:t>
            </a:r>
            <a:endParaRPr lang="it-IT" noProof="0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323528" y="2249488"/>
            <a:ext cx="8279135" cy="1752600"/>
          </a:xfrm>
        </p:spPr>
        <p:txBody>
          <a:bodyPr>
            <a:noAutofit/>
          </a:bodyPr>
          <a:lstStyle/>
          <a:p>
            <a:r>
              <a:rPr lang="it-IT" sz="2500" noProof="0" dirty="0"/>
              <a:t>Edoardo Balducci, Enrico Corradini, Alessandro Mentuccia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Method: network training and </a:t>
            </a:r>
            <a:r>
              <a:rPr lang="it-IT" sz="4200" kern="1200" noProof="0" dirty="0" err="1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testing</a:t>
            </a:r>
            <a:endParaRPr lang="it-IT" noProof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1799701"/>
              </p:ext>
            </p:extLst>
          </p:nvPr>
        </p:nvGraphicFramePr>
        <p:xfrm>
          <a:off x="457200" y="1882775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0972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EDFF34-4A40-4652-BBC1-E5B8A76E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F35789-F46A-4865-BF70-89EC0D712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6857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Obiettivi per la verifica successiva</a:t>
            </a:r>
            <a:endParaRPr lang="it-IT" noProof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882775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F7075"/>
                </a:solidFill>
              </a:rPr>
              <a:t>Problem</a:t>
            </a:r>
            <a:r>
              <a:rPr lang="it-IT" dirty="0">
                <a:solidFill>
                  <a:srgbClr val="AF7075"/>
                </a:solidFill>
              </a:rPr>
              <a:t> i</a:t>
            </a:r>
            <a:r>
              <a:rPr lang="it-IT" sz="4200" kern="1200" noProof="0" dirty="0" err="1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rgbClr val="AF7075"/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</a:rPr>
              <a:t>ntroduction</a:t>
            </a:r>
            <a:endParaRPr lang="it-IT" noProof="0" dirty="0">
              <a:solidFill>
                <a:srgbClr val="AF7075"/>
              </a:solidFill>
            </a:endParaRP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noProof="0" dirty="0"/>
              <a:t>Epic </a:t>
            </a:r>
            <a:r>
              <a:rPr lang="it-IT" sz="2400" noProof="0" dirty="0" err="1"/>
              <a:t>Kitchens</a:t>
            </a:r>
            <a:r>
              <a:rPr lang="it-IT" sz="2400" noProof="0" dirty="0"/>
              <a:t> Dataset: </a:t>
            </a:r>
            <a:r>
              <a:rPr lang="it-IT" sz="2400" noProof="0" dirty="0" err="1"/>
              <a:t>daily</a:t>
            </a:r>
            <a:r>
              <a:rPr lang="it-IT" sz="2400" noProof="0" dirty="0"/>
              <a:t> </a:t>
            </a:r>
            <a:r>
              <a:rPr lang="it-IT" sz="2400" noProof="0" dirty="0" err="1"/>
              <a:t>kitchen</a:t>
            </a:r>
            <a:r>
              <a:rPr lang="it-IT" sz="2400" noProof="0" dirty="0"/>
              <a:t> </a:t>
            </a:r>
            <a:r>
              <a:rPr lang="it-IT" sz="2400" noProof="0" dirty="0" err="1"/>
              <a:t>actions</a:t>
            </a:r>
            <a:r>
              <a:rPr lang="it-IT" sz="2400" noProof="0" dirty="0"/>
              <a:t> </a:t>
            </a:r>
            <a:r>
              <a:rPr lang="en-US" sz="2400" dirty="0"/>
              <a:t>videos </a:t>
            </a:r>
          </a:p>
          <a:p>
            <a:r>
              <a:rPr lang="it-IT" sz="2400" dirty="0"/>
              <a:t>32 </a:t>
            </a:r>
            <a:r>
              <a:rPr lang="it-IT" sz="2400" dirty="0" err="1"/>
              <a:t>different</a:t>
            </a:r>
            <a:r>
              <a:rPr lang="it-IT" sz="2400" dirty="0"/>
              <a:t> </a:t>
            </a:r>
            <a:r>
              <a:rPr lang="it-IT" sz="2400" dirty="0" err="1"/>
              <a:t>kitchens</a:t>
            </a:r>
            <a:r>
              <a:rPr lang="it-IT" sz="2400" dirty="0"/>
              <a:t> </a:t>
            </a:r>
            <a:r>
              <a:rPr lang="it-IT" sz="2400" dirty="0" err="1"/>
              <a:t>along</a:t>
            </a:r>
            <a:r>
              <a:rPr lang="it-IT" sz="2400" dirty="0"/>
              <a:t> with first-</a:t>
            </a:r>
            <a:r>
              <a:rPr lang="it-IT" sz="2400" dirty="0" err="1"/>
              <a:t>person</a:t>
            </a:r>
            <a:r>
              <a:rPr lang="it-IT" sz="2400" dirty="0"/>
              <a:t> </a:t>
            </a:r>
            <a:r>
              <a:rPr lang="it-IT" sz="2400" dirty="0" err="1"/>
              <a:t>shooted</a:t>
            </a:r>
            <a:r>
              <a:rPr lang="it-IT" sz="2400" dirty="0"/>
              <a:t> </a:t>
            </a:r>
            <a:r>
              <a:rPr lang="it-IT" sz="2400" dirty="0" err="1"/>
              <a:t>videos</a:t>
            </a:r>
            <a:endParaRPr lang="it-IT" sz="2400" dirty="0"/>
          </a:p>
          <a:p>
            <a:r>
              <a:rPr lang="it-IT" sz="2400" noProof="0" dirty="0" err="1"/>
              <a:t>Need</a:t>
            </a:r>
            <a:r>
              <a:rPr lang="it-IT" sz="2400" noProof="0" dirty="0"/>
              <a:t> of a </a:t>
            </a:r>
            <a:r>
              <a:rPr lang="it-IT" sz="2400" noProof="0" dirty="0" err="1"/>
              <a:t>classifier</a:t>
            </a:r>
            <a:r>
              <a:rPr lang="it-IT" sz="2400" noProof="0" dirty="0"/>
              <a:t> </a:t>
            </a:r>
            <a:r>
              <a:rPr lang="it-IT" sz="2400" noProof="0" dirty="0" err="1"/>
              <a:t>able</a:t>
            </a:r>
            <a:r>
              <a:rPr lang="it-IT" sz="2400" noProof="0" dirty="0"/>
              <a:t> to </a:t>
            </a:r>
            <a:r>
              <a:rPr lang="it-IT" sz="2400" noProof="0" dirty="0" err="1"/>
              <a:t>recognize</a:t>
            </a:r>
            <a:r>
              <a:rPr lang="it-IT" sz="2400" noProof="0" dirty="0"/>
              <a:t> </a:t>
            </a:r>
            <a:r>
              <a:rPr lang="it-IT" sz="2400" noProof="0" dirty="0" err="1"/>
              <a:t>actions</a:t>
            </a:r>
            <a:r>
              <a:rPr lang="it-IT" sz="2400" noProof="0" dirty="0"/>
              <a:t> from </a:t>
            </a:r>
            <a:r>
              <a:rPr lang="it-IT" sz="2400" noProof="0" dirty="0" err="1"/>
              <a:t>videos</a:t>
            </a:r>
            <a:endParaRPr lang="it-IT" sz="2400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72EBD44-B122-40CF-A748-BF336B3D3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03" y="3356992"/>
            <a:ext cx="5698194" cy="32099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dirty="0">
                <a:ln w="0"/>
                <a:solidFill>
                  <a:srgbClr val="CC4757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State of art (1)</a:t>
            </a:r>
            <a:endParaRPr lang="it-IT" b="0" noProof="0" dirty="0">
              <a:ln w="0"/>
              <a:solidFill>
                <a:srgbClr val="CC4757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70A2F8A-8D35-48AF-BE47-BE49EA2931E9}"/>
              </a:ext>
            </a:extLst>
          </p:cNvPr>
          <p:cNvPicPr>
            <a:picLocks noGrp="1" noChangeAspect="1"/>
          </p:cNvPicPr>
          <p:nvPr>
            <p:ph sz="quarter" idx="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815115"/>
            <a:ext cx="7427168" cy="2146220"/>
          </a:xfr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8F17F557-DC20-463D-A9BA-77F1CF7B3B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59632" y="3488436"/>
            <a:ext cx="7427168" cy="3017520"/>
          </a:xfrm>
        </p:spPr>
        <p:txBody>
          <a:bodyPr>
            <a:normAutofit/>
          </a:bodyPr>
          <a:lstStyle/>
          <a:p>
            <a:r>
              <a:rPr lang="it-IT" dirty="0"/>
              <a:t>Classes and </a:t>
            </a:r>
            <a:r>
              <a:rPr lang="it-IT" dirty="0" err="1"/>
              <a:t>related</a:t>
            </a:r>
            <a:r>
              <a:rPr lang="it-IT" dirty="0"/>
              <a:t> images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annotated</a:t>
            </a:r>
            <a:r>
              <a:rPr lang="it-IT" dirty="0"/>
              <a:t> by Epic </a:t>
            </a:r>
            <a:r>
              <a:rPr lang="it-IT" dirty="0" err="1"/>
              <a:t>Kitchens</a:t>
            </a:r>
            <a:r>
              <a:rPr lang="it-IT" dirty="0"/>
              <a:t>’ </a:t>
            </a:r>
            <a:r>
              <a:rPr lang="it-IT" dirty="0" err="1"/>
              <a:t>creators</a:t>
            </a:r>
            <a:endParaRPr lang="it-IT" dirty="0"/>
          </a:p>
          <a:p>
            <a:r>
              <a:rPr lang="it-IT" dirty="0"/>
              <a:t>Epic </a:t>
            </a:r>
            <a:r>
              <a:rPr lang="it-IT" dirty="0" err="1"/>
              <a:t>Kitchens</a:t>
            </a:r>
            <a:r>
              <a:rPr lang="it-IT" dirty="0"/>
              <a:t> dataset </a:t>
            </a:r>
            <a:r>
              <a:rPr lang="it-IT" dirty="0" err="1"/>
              <a:t>contains</a:t>
            </a:r>
            <a:r>
              <a:rPr lang="it-IT" dirty="0"/>
              <a:t> a </a:t>
            </a:r>
            <a:r>
              <a:rPr lang="it-IT" dirty="0" err="1"/>
              <a:t>total</a:t>
            </a:r>
            <a:r>
              <a:rPr lang="it-IT" dirty="0"/>
              <a:t> of 125 </a:t>
            </a:r>
            <a:r>
              <a:rPr lang="it-IT" dirty="0" err="1"/>
              <a:t>verb</a:t>
            </a:r>
            <a:r>
              <a:rPr lang="it-IT" dirty="0"/>
              <a:t> classes</a:t>
            </a:r>
          </a:p>
          <a:p>
            <a:r>
              <a:rPr lang="en-US" dirty="0"/>
              <a:t>“Scaling Egocentric Vision: The EPIC-KITCHENS Dataset” paper about their experiment</a:t>
            </a:r>
          </a:p>
        </p:txBody>
      </p:sp>
    </p:spTree>
    <p:extLst>
      <p:ext uri="{BB962C8B-B14F-4D97-AF65-F5344CB8AC3E}">
        <p14:creationId xmlns:p14="http://schemas.microsoft.com/office/powerpoint/2010/main" val="191615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dirty="0">
                <a:ln w="0"/>
                <a:solidFill>
                  <a:srgbClr val="CC4757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State of art (2)</a:t>
            </a:r>
            <a:endParaRPr lang="it-IT" b="0" noProof="0" dirty="0">
              <a:ln w="0"/>
              <a:solidFill>
                <a:srgbClr val="CC4757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70A2F8A-8D35-48AF-BE47-BE49EA2931E9}"/>
              </a:ext>
            </a:extLst>
          </p:cNvPr>
          <p:cNvPicPr>
            <a:picLocks noGrp="1" noChangeAspect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563475"/>
            <a:ext cx="7427168" cy="2649501"/>
          </a:xfr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8F17F557-DC20-463D-A9BA-77F1CF7B3B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59632" y="3488436"/>
            <a:ext cx="7427168" cy="3017520"/>
          </a:xfrm>
        </p:spPr>
        <p:txBody>
          <a:bodyPr>
            <a:normAutofit fontScale="92500" lnSpcReduction="10000"/>
          </a:bodyPr>
          <a:lstStyle/>
          <a:p>
            <a:r>
              <a:rPr lang="it-IT" dirty="0" err="1"/>
              <a:t>Temporal</a:t>
            </a:r>
            <a:r>
              <a:rPr lang="it-IT" dirty="0"/>
              <a:t> </a:t>
            </a:r>
            <a:r>
              <a:rPr lang="it-IT" dirty="0" err="1"/>
              <a:t>Segment</a:t>
            </a:r>
            <a:r>
              <a:rPr lang="it-IT" dirty="0"/>
              <a:t> Networks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of Caffe, </a:t>
            </a:r>
            <a:r>
              <a:rPr lang="it-IT" dirty="0" err="1"/>
              <a:t>adding</a:t>
            </a:r>
            <a:r>
              <a:rPr lang="it-IT" dirty="0"/>
              <a:t> the </a:t>
            </a:r>
            <a:r>
              <a:rPr lang="it-IT" dirty="0" err="1"/>
              <a:t>VideoData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, </a:t>
            </a:r>
            <a:r>
              <a:rPr lang="it-IT" dirty="0" err="1"/>
              <a:t>developed</a:t>
            </a:r>
            <a:r>
              <a:rPr lang="it-IT" dirty="0"/>
              <a:t> for </a:t>
            </a:r>
            <a:r>
              <a:rPr lang="it-IT" dirty="0" err="1"/>
              <a:t>actions</a:t>
            </a:r>
            <a:r>
              <a:rPr lang="it-IT" dirty="0"/>
              <a:t> </a:t>
            </a:r>
            <a:r>
              <a:rPr lang="it-IT" dirty="0" err="1"/>
              <a:t>recognition</a:t>
            </a:r>
            <a:endParaRPr lang="it-IT" dirty="0"/>
          </a:p>
          <a:p>
            <a:r>
              <a:rPr lang="it-IT" dirty="0" err="1"/>
              <a:t>Temporal</a:t>
            </a:r>
            <a:r>
              <a:rPr lang="it-IT" dirty="0"/>
              <a:t> </a:t>
            </a:r>
            <a:r>
              <a:rPr lang="it-IT" dirty="0" err="1"/>
              <a:t>Segment</a:t>
            </a:r>
            <a:r>
              <a:rPr lang="it-IT" dirty="0"/>
              <a:t> Networks </a:t>
            </a:r>
            <a:r>
              <a:rPr lang="it-IT" dirty="0" err="1"/>
              <a:t>uses</a:t>
            </a:r>
            <a:r>
              <a:rPr lang="it-IT" dirty="0"/>
              <a:t> RGB and FLOW </a:t>
            </a:r>
            <a:r>
              <a:rPr lang="it-IT" dirty="0" err="1"/>
              <a:t>frames</a:t>
            </a:r>
            <a:r>
              <a:rPr lang="it-IT" dirty="0"/>
              <a:t>,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parallel</a:t>
            </a:r>
            <a:r>
              <a:rPr lang="it-IT" dirty="0"/>
              <a:t> processing with Open MPI </a:t>
            </a:r>
            <a:r>
              <a:rPr lang="it-IT" dirty="0" err="1"/>
              <a:t>library</a:t>
            </a:r>
            <a:endParaRPr lang="it-IT" dirty="0"/>
          </a:p>
          <a:p>
            <a:r>
              <a:rPr lang="it-IT" dirty="0"/>
              <a:t>Dense Flow for X and Y </a:t>
            </a:r>
            <a:r>
              <a:rPr lang="it-IT" dirty="0" err="1"/>
              <a:t>flows</a:t>
            </a:r>
            <a:r>
              <a:rPr lang="it-IT" dirty="0"/>
              <a:t> </a:t>
            </a:r>
            <a:r>
              <a:rPr lang="it-IT" dirty="0" err="1"/>
              <a:t>extraction</a:t>
            </a:r>
            <a:r>
              <a:rPr lang="it-IT" dirty="0"/>
              <a:t>,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OpenCV’s</a:t>
            </a:r>
            <a:r>
              <a:rPr lang="it-IT" dirty="0"/>
              <a:t> </a:t>
            </a:r>
            <a:r>
              <a:rPr lang="it-IT" dirty="0" err="1"/>
              <a:t>cuda</a:t>
            </a:r>
            <a:r>
              <a:rPr lang="it-IT" dirty="0"/>
              <a:t>::</a:t>
            </a:r>
            <a:r>
              <a:rPr lang="it-IT" dirty="0" err="1"/>
              <a:t>DenseOpticalFlow</a:t>
            </a:r>
            <a:r>
              <a:rPr lang="it-IT" dirty="0"/>
              <a:t> </a:t>
            </a:r>
            <a:r>
              <a:rPr lang="it-IT" dirty="0" err="1"/>
              <a:t>algorithm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authors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a </a:t>
            </a:r>
            <a:r>
              <a:rPr lang="it-IT" dirty="0" err="1"/>
              <a:t>pre-trained</a:t>
            </a:r>
            <a:r>
              <a:rPr lang="it-IT" dirty="0"/>
              <a:t> model for </a:t>
            </a:r>
            <a:r>
              <a:rPr lang="it-IT" dirty="0" err="1"/>
              <a:t>actions</a:t>
            </a:r>
            <a:r>
              <a:rPr lang="it-IT" dirty="0"/>
              <a:t> </a:t>
            </a:r>
            <a:r>
              <a:rPr lang="it-IT" dirty="0" err="1"/>
              <a:t>recognition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2063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Goal</a:t>
            </a:r>
            <a:endParaRPr lang="it-IT" noProof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97436"/>
              </p:ext>
            </p:extLst>
          </p:nvPr>
        </p:nvGraphicFramePr>
        <p:xfrm>
          <a:off x="457200" y="1882775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Technology</a:t>
            </a:r>
            <a:endParaRPr lang="it-IT" noProof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658481"/>
              </p:ext>
            </p:extLst>
          </p:nvPr>
        </p:nvGraphicFramePr>
        <p:xfrm>
          <a:off x="457200" y="1882775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 err="1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Challenges</a:t>
            </a:r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 (1)</a:t>
            </a:r>
            <a:endParaRPr lang="it-IT" noProof="0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r>
              <a:rPr lang="it-IT" sz="2500" dirty="0" err="1"/>
              <a:t>Huge</a:t>
            </a:r>
            <a:r>
              <a:rPr lang="it-IT" sz="2500" dirty="0"/>
              <a:t> dataset: 32 </a:t>
            </a:r>
            <a:r>
              <a:rPr lang="it-IT" sz="2500" dirty="0" err="1"/>
              <a:t>different</a:t>
            </a:r>
            <a:r>
              <a:rPr lang="it-IT" sz="2500" dirty="0"/>
              <a:t> </a:t>
            </a:r>
            <a:r>
              <a:rPr lang="it-IT" sz="2500" dirty="0" err="1"/>
              <a:t>kitchens</a:t>
            </a:r>
            <a:r>
              <a:rPr lang="it-IT" sz="2500" dirty="0"/>
              <a:t>, 1 TB</a:t>
            </a:r>
          </a:p>
          <a:p>
            <a:pPr lvl="1"/>
            <a:r>
              <a:rPr lang="it-IT" sz="2500" dirty="0" err="1"/>
              <a:t>Working</a:t>
            </a:r>
            <a:r>
              <a:rPr lang="it-IT" sz="2500" dirty="0"/>
              <a:t> </a:t>
            </a:r>
            <a:r>
              <a:rPr lang="it-IT" sz="2500" dirty="0" err="1"/>
              <a:t>only</a:t>
            </a:r>
            <a:r>
              <a:rPr lang="it-IT" sz="2500" dirty="0"/>
              <a:t> on one </a:t>
            </a:r>
            <a:r>
              <a:rPr lang="it-IT" sz="2500" dirty="0" err="1"/>
              <a:t>kitchen</a:t>
            </a:r>
            <a:r>
              <a:rPr lang="it-IT" sz="2500" dirty="0"/>
              <a:t>: 60 GB</a:t>
            </a:r>
          </a:p>
          <a:p>
            <a:pPr lvl="1"/>
            <a:r>
              <a:rPr lang="it-IT" sz="2500" dirty="0"/>
              <a:t>No free cloud storage for Google </a:t>
            </a:r>
            <a:r>
              <a:rPr lang="it-IT" sz="2500" dirty="0" err="1"/>
              <a:t>Colab</a:t>
            </a:r>
            <a:r>
              <a:rPr lang="it-IT" sz="2500" dirty="0"/>
              <a:t>: </a:t>
            </a:r>
            <a:r>
              <a:rPr lang="it-IT" sz="2500" dirty="0" err="1"/>
              <a:t>working</a:t>
            </a:r>
            <a:r>
              <a:rPr lang="it-IT" sz="2500" dirty="0"/>
              <a:t> </a:t>
            </a:r>
            <a:r>
              <a:rPr lang="it-IT" sz="2500" dirty="0" err="1"/>
              <a:t>locally</a:t>
            </a:r>
            <a:r>
              <a:rPr lang="it-IT" sz="2500" dirty="0"/>
              <a:t>, </a:t>
            </a:r>
            <a:r>
              <a:rPr lang="it-IT" sz="2500" dirty="0" err="1"/>
              <a:t>limited</a:t>
            </a:r>
            <a:r>
              <a:rPr lang="it-IT" sz="2500" dirty="0"/>
              <a:t> hardware and time</a:t>
            </a:r>
          </a:p>
          <a:p>
            <a:r>
              <a:rPr lang="en-US" sz="2800" dirty="0"/>
              <a:t>Many classes are difficult to distinguish from others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noProof="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C6836A5-3A56-4FCD-89E8-E3D6F4BA2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61" y="4202604"/>
            <a:ext cx="3754760" cy="210793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CDC2701-702C-48C6-8418-6AE1D9358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231" y="4202604"/>
            <a:ext cx="3754759" cy="210793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B977E7B-0832-4AD7-B514-F2DB335D9EE0}"/>
              </a:ext>
            </a:extLst>
          </p:cNvPr>
          <p:cNvSpPr txBox="1"/>
          <p:nvPr/>
        </p:nvSpPr>
        <p:spPr>
          <a:xfrm>
            <a:off x="2339553" y="634222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PUT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D0E340D-BDFA-40ED-AF8C-DB0D9F5531AB}"/>
              </a:ext>
            </a:extLst>
          </p:cNvPr>
          <p:cNvSpPr txBox="1"/>
          <p:nvPr/>
        </p:nvSpPr>
        <p:spPr>
          <a:xfrm>
            <a:off x="6270438" y="6342227"/>
            <a:ext cx="64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TAKE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 err="1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Challenges</a:t>
            </a:r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 (2)</a:t>
            </a:r>
            <a:endParaRPr lang="it-IT" noProof="0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>
            <a:normAutofit/>
          </a:bodyPr>
          <a:lstStyle/>
          <a:p>
            <a:r>
              <a:rPr lang="it-IT" dirty="0" err="1"/>
              <a:t>Few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classes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one </a:t>
            </a:r>
            <a:r>
              <a:rPr lang="it-IT" dirty="0" err="1"/>
              <a:t>kitchen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dataset</a:t>
            </a:r>
          </a:p>
          <a:p>
            <a:pPr lvl="1"/>
            <a:r>
              <a:rPr lang="it-IT" noProof="0" dirty="0"/>
              <a:t>Highly </a:t>
            </a:r>
            <a:r>
              <a:rPr lang="it-IT" noProof="0" dirty="0" err="1"/>
              <a:t>unbalanced</a:t>
            </a:r>
            <a:r>
              <a:rPr lang="it-IT" noProof="0" dirty="0"/>
              <a:t> dataset</a:t>
            </a:r>
          </a:p>
          <a:p>
            <a:pPr lvl="1"/>
            <a:r>
              <a:rPr lang="it-IT" dirty="0"/>
              <a:t>Some classes </a:t>
            </a:r>
            <a:r>
              <a:rPr lang="it-IT" dirty="0" err="1"/>
              <a:t>grouped</a:t>
            </a:r>
            <a:r>
              <a:rPr lang="it-IT" dirty="0"/>
              <a:t> </a:t>
            </a:r>
            <a:r>
              <a:rPr lang="it-IT" dirty="0" err="1"/>
              <a:t>together</a:t>
            </a:r>
            <a:endParaRPr lang="it-IT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0DD391B-2434-4067-B6D9-92EBBAA789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7" y="4375209"/>
            <a:ext cx="3888432" cy="207956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EBFDD98-04B2-4992-AE1F-F93F5AE3DC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702" y="4374190"/>
            <a:ext cx="3890338" cy="2080585"/>
          </a:xfrm>
          <a:prstGeom prst="rect">
            <a:avLst/>
          </a:prstGeom>
        </p:spPr>
      </p:pic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AB77E1C5-78F6-4EC3-AF33-4E80048B0EA0}"/>
              </a:ext>
            </a:extLst>
          </p:cNvPr>
          <p:cNvSpPr/>
          <p:nvPr/>
        </p:nvSpPr>
        <p:spPr>
          <a:xfrm>
            <a:off x="4060364" y="5054442"/>
            <a:ext cx="1008112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Method: dataset </a:t>
            </a:r>
            <a:r>
              <a:rPr lang="it-IT" sz="4200" kern="1200" noProof="0" dirty="0" err="1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creation</a:t>
            </a:r>
            <a:endParaRPr lang="it-IT" noProof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485029"/>
              </p:ext>
            </p:extLst>
          </p:nvPr>
        </p:nvGraphicFramePr>
        <p:xfrm>
          <a:off x="457200" y="1882775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Deluxe">
      <a:dk1>
        <a:sysClr val="windowText" lastClr="000000"/>
      </a:dk1>
      <a:lt1>
        <a:sysClr val="window" lastClr="FFFFFF"/>
      </a:lt1>
      <a:dk2>
        <a:srgbClr val="30356E"/>
      </a:dk2>
      <a:lt2>
        <a:srgbClr val="FFF9E5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FA7D7A"/>
      </a:hlink>
      <a:folHlink>
        <a:srgbClr val="FFCF3E"/>
      </a:folHlink>
    </a:clrScheme>
    <a:fontScheme name="Office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110000" t="250000" r="110000" b="40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110000" t="250000" r="110000" b="40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0000"/>
                <a:satMod val="130000"/>
              </a:schemeClr>
              <a:schemeClr val="phClr">
                <a:tint val="70000"/>
                <a:satMod val="1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C998D24-B32B-4853-8638-78CCA5F65A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per la segnalazione dell'avanzamento o dello stato</Template>
  <TotalTime>442</TotalTime>
  <Words>564</Words>
  <Application>Microsoft Office PowerPoint</Application>
  <PresentationFormat>Presentazione su schermo (4:3)</PresentationFormat>
  <Paragraphs>87</Paragraphs>
  <Slides>12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Calibri</vt:lpstr>
      <vt:lpstr>Cambria</vt:lpstr>
      <vt:lpstr>Verdana</vt:lpstr>
      <vt:lpstr>Wingdings 2</vt:lpstr>
      <vt:lpstr>Verve</vt:lpstr>
      <vt:lpstr>Human Action Classification in the Epic Kitchen Scenario using Deep Learning and RGB data</vt:lpstr>
      <vt:lpstr>Problem introduction</vt:lpstr>
      <vt:lpstr>State of art (1)</vt:lpstr>
      <vt:lpstr>State of art (2)</vt:lpstr>
      <vt:lpstr>Goal</vt:lpstr>
      <vt:lpstr>Technology</vt:lpstr>
      <vt:lpstr>Challenges (1)</vt:lpstr>
      <vt:lpstr>Challenges (2)</vt:lpstr>
      <vt:lpstr>Method: dataset creation</vt:lpstr>
      <vt:lpstr>Method: network training and testing</vt:lpstr>
      <vt:lpstr>Results</vt:lpstr>
      <vt:lpstr>Obiettivi per la verifica successiva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Action Classification in the Epic Kitchen Scenario using Deep Learning and RGB data</dc:title>
  <dc:creator>ENRICO CORRADINI</dc:creator>
  <cp:keywords/>
  <cp:lastModifiedBy>ENRICO CORRADINI</cp:lastModifiedBy>
  <cp:revision>22</cp:revision>
  <dcterms:created xsi:type="dcterms:W3CDTF">2018-07-15T08:04:48Z</dcterms:created>
  <dcterms:modified xsi:type="dcterms:W3CDTF">2018-07-17T17:04:11Z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TC101671079990</vt:lpwstr>
  </property>
</Properties>
</file>